
<file path=[Content_Types].xml><?xml version="1.0" encoding="utf-8"?>
<Types xmlns="http://schemas.openxmlformats.org/package/2006/content-types">
  <Default ContentType="application/vnd.openxmlformats-officedocument.spreadsheetml.sheet" Extension="xlsx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1.xml"/>
  <Override ContentType="application/vnd.openxmlformats-officedocument.presentationml.notesSlide+xml" PartName="/ppt/notesSlides/notesSlide1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1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</p:sldIdLst>
  <p:sldSz cy="6858000" cx="12192000"/>
  <p:notesSz cx="6858000" cy="9144000"/>
  <p:embeddedFontLst>
    <p:embeddedFont>
      <p:font typeface="Helvetica Neue Light"/>
      <p:regular r:id="rId7"/>
      <p:bold r:id="rId8"/>
      <p:italic r:id="rId9"/>
      <p:boldItalic r:id="rId10"/>
    </p:embeddedFont>
    <p:embeddedFont>
      <p:font typeface="Century Gothic"/>
      <p:regular r:id="rId11"/>
      <p:bold r:id="rId12"/>
      <p:italic r:id="rId13"/>
      <p:boldItalic r:id="rId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5" roundtripDataSignature="AMtx7mjBbkrU4n1HAxHAYUY0zfqrX7n10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41D592A-BCD2-4DF9-A2B7-760A7BF56FA8}">
  <a:tblStyle styleId="{441D592A-BCD2-4DF9-A2B7-760A7BF56FA8}" styleName="Table_0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E8EB"/>
          </a:solidFill>
        </a:fill>
      </a:tcStyle>
    </a:wholeTbl>
    <a:band1H>
      <a:tcTxStyle/>
      <a:tcStyle>
        <a:fill>
          <a:solidFill>
            <a:srgbClr val="CACDD5"/>
          </a:solidFill>
        </a:fill>
      </a:tcStyle>
    </a:band1H>
    <a:band2H>
      <a:tcTxStyle/>
    </a:band2H>
    <a:band1V>
      <a:tcTxStyle/>
      <a:tcStyle>
        <a:fill>
          <a:solidFill>
            <a:srgbClr val="CACDD5"/>
          </a:solidFill>
        </a:fill>
      </a:tcStyle>
    </a:band1V>
    <a:band2V>
      <a:tcTxStyle/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font" Target="fonts/HelveticaNeueLigh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font" Target="fonts/HelveticaNeueLight-regular.fntdata"/><Relationship Id="rId8" Type="http://schemas.openxmlformats.org/officeDocument/2006/relationships/font" Target="fonts/HelveticaNeueLight-bold.fntdata"/><Relationship Id="rId11" Type="http://schemas.openxmlformats.org/officeDocument/2006/relationships/font" Target="fonts/CenturyGothic-regular.fntdata"/><Relationship Id="rId10" Type="http://schemas.openxmlformats.org/officeDocument/2006/relationships/font" Target="fonts/HelveticaNeueLight-boldItalic.fntdata"/><Relationship Id="rId13" Type="http://schemas.openxmlformats.org/officeDocument/2006/relationships/font" Target="fonts/CenturyGothic-italic.fntdata"/><Relationship Id="rId12" Type="http://schemas.openxmlformats.org/officeDocument/2006/relationships/font" Target="fonts/CenturyGothic-bold.fntdata"/><Relationship Id="rId15" Type="http://customschemas.google.com/relationships/presentationmetadata" Target="metadata"/><Relationship Id="rId14" Type="http://schemas.openxmlformats.org/officeDocument/2006/relationships/font" Target="fonts/CenturyGothic-boldItalic.fntdata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2"/>
            </a:solidFill>
          </c:spPr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05F-4AEA-9C3A-5666748B0B64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05F-4AEA-9C3A-5666748B0B64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05F-4AEA-9C3A-5666748B0B64}"/>
              </c:ext>
            </c:extLst>
          </c:dPt>
          <c:dPt>
            <c:idx val="3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05F-4AEA-9C3A-5666748B0B64}"/>
              </c:ext>
            </c:extLst>
          </c:dPt>
          <c:dPt>
            <c:idx val="4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05F-4AEA-9C3A-5666748B0B64}"/>
              </c:ext>
            </c:extLst>
          </c:dPt>
          <c:dPt>
            <c:idx val="5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05F-4AEA-9C3A-5666748B0B64}"/>
              </c:ext>
            </c:extLst>
          </c:dPt>
          <c:dPt>
            <c:idx val="6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05F-4AEA-9C3A-5666748B0B64}"/>
              </c:ext>
            </c:extLst>
          </c:dPt>
          <c:cat>
            <c:strRef>
              <c:f>Sheet1!$A$2:$A$8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05F-4AEA-9C3A-5666748B0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1410ef1e90f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6" name="Google Shape;776;g1410ef1e90f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g1410ef1e90f_0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1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Relationship Id="rId3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Relationship Id="rId3" Type="http://schemas.openxmlformats.org/officeDocument/2006/relationships/image" Target="../media/image24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Relationship Id="rId3" Type="http://schemas.openxmlformats.org/officeDocument/2006/relationships/image" Target="../media/image6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chart" Target="../charts/chart1.xml"/><Relationship Id="rId3" Type="http://schemas.openxmlformats.org/officeDocument/2006/relationships/image" Target="../media/image6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Relationship Id="rId3" Type="http://schemas.openxmlformats.org/officeDocument/2006/relationships/image" Target="../media/image31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Relationship Id="rId3" Type="http://schemas.openxmlformats.org/officeDocument/2006/relationships/image" Target="../media/image6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Relationship Id="rId3" Type="http://schemas.openxmlformats.org/officeDocument/2006/relationships/image" Target="../media/image6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8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0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3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6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00-Blank slide" showMasterSp="0">
  <p:cSld name="1_00-Blank slid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609599" y="348499"/>
            <a:ext cx="10976957" cy="49244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5" name="Google Shape;1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72983" y="6197601"/>
            <a:ext cx="1305750" cy="421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Page-01-" showMasterSp="0">
  <p:cSld name="6_Title Page-01-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601" y="6015322"/>
            <a:ext cx="2286000" cy="551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4256" y="-12700"/>
            <a:ext cx="7236487" cy="68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2"/>
          <p:cNvSpPr txBox="1"/>
          <p:nvPr>
            <p:ph type="title"/>
          </p:nvPr>
        </p:nvSpPr>
        <p:spPr>
          <a:xfrm>
            <a:off x="609600" y="685800"/>
            <a:ext cx="4038600" cy="221599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2"/>
          <p:cNvSpPr txBox="1"/>
          <p:nvPr>
            <p:ph idx="1" type="body"/>
          </p:nvPr>
        </p:nvSpPr>
        <p:spPr>
          <a:xfrm>
            <a:off x="533399" y="4903787"/>
            <a:ext cx="4343402" cy="5183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12"/>
          <p:cNvSpPr txBox="1"/>
          <p:nvPr>
            <p:ph idx="2" type="body"/>
          </p:nvPr>
        </p:nvSpPr>
        <p:spPr>
          <a:xfrm>
            <a:off x="533398" y="4343400"/>
            <a:ext cx="4343403" cy="560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 sz="22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Page-02-" showMasterSp="0">
  <p:cSld name="6_Title Page-02-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953762" y="0"/>
            <a:ext cx="7235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>
            <p:ph type="title"/>
          </p:nvPr>
        </p:nvSpPr>
        <p:spPr>
          <a:xfrm>
            <a:off x="609600" y="685800"/>
            <a:ext cx="4038600" cy="221599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3"/>
          <p:cNvSpPr txBox="1"/>
          <p:nvPr>
            <p:ph idx="1" type="body"/>
          </p:nvPr>
        </p:nvSpPr>
        <p:spPr>
          <a:xfrm>
            <a:off x="533399" y="4903787"/>
            <a:ext cx="4343402" cy="5183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13"/>
          <p:cNvSpPr txBox="1"/>
          <p:nvPr>
            <p:ph idx="2" type="body"/>
          </p:nvPr>
        </p:nvSpPr>
        <p:spPr>
          <a:xfrm>
            <a:off x="533398" y="4343400"/>
            <a:ext cx="4343403" cy="560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 sz="22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1" name="Google Shape;6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1" y="6015322"/>
            <a:ext cx="2286000" cy="551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_Title Page-" showMasterSp="0">
  <p:cSld name="06_Title Page-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>
            <p:ph idx="2" type="pic"/>
          </p:nvPr>
        </p:nvSpPr>
        <p:spPr>
          <a:xfrm>
            <a:off x="4984750" y="0"/>
            <a:ext cx="720725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64" name="Google Shape;64;p14"/>
          <p:cNvSpPr txBox="1"/>
          <p:nvPr>
            <p:ph type="title"/>
          </p:nvPr>
        </p:nvSpPr>
        <p:spPr>
          <a:xfrm>
            <a:off x="609600" y="685800"/>
            <a:ext cx="4038600" cy="221599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533399" y="4903787"/>
            <a:ext cx="4343402" cy="5183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14"/>
          <p:cNvSpPr txBox="1"/>
          <p:nvPr>
            <p:ph idx="3" type="body"/>
          </p:nvPr>
        </p:nvSpPr>
        <p:spPr>
          <a:xfrm>
            <a:off x="533398" y="4343400"/>
            <a:ext cx="4343403" cy="560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 sz="22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1" y="6015322"/>
            <a:ext cx="2286000" cy="551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page-01" showMasterSp="0">
  <p:cSld name="7_Title page-01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829800" y="1905000"/>
            <a:ext cx="1844250" cy="121535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>
            <p:ph type="title"/>
          </p:nvPr>
        </p:nvSpPr>
        <p:spPr>
          <a:xfrm>
            <a:off x="609600" y="586922"/>
            <a:ext cx="10972800" cy="110799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430525"/>
            <a:ext cx="12192000" cy="3425952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533398" y="2577665"/>
            <a:ext cx="7391401" cy="5183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15"/>
          <p:cNvSpPr txBox="1"/>
          <p:nvPr>
            <p:ph idx="2" type="body"/>
          </p:nvPr>
        </p:nvSpPr>
        <p:spPr>
          <a:xfrm>
            <a:off x="533398" y="2017278"/>
            <a:ext cx="7391402" cy="560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 sz="22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page-02" showMasterSp="0">
  <p:cSld name="7_Title page-02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430523"/>
            <a:ext cx="12192000" cy="3425952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>
            <p:ph type="title"/>
          </p:nvPr>
        </p:nvSpPr>
        <p:spPr>
          <a:xfrm>
            <a:off x="609600" y="586922"/>
            <a:ext cx="10972800" cy="110799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533398" y="2577665"/>
            <a:ext cx="7391401" cy="5183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16"/>
          <p:cNvSpPr txBox="1"/>
          <p:nvPr>
            <p:ph idx="2" type="body"/>
          </p:nvPr>
        </p:nvSpPr>
        <p:spPr>
          <a:xfrm>
            <a:off x="533398" y="2017278"/>
            <a:ext cx="7391402" cy="560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 sz="22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79" name="Google Shape;7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29800" y="1905000"/>
            <a:ext cx="1844250" cy="1215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page-03" showMasterSp="0">
  <p:cSld name="7_Title page-03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609600" y="586922"/>
            <a:ext cx="10972800" cy="110799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2" name="Google Shape;8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430831"/>
            <a:ext cx="12192000" cy="3468623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533398" y="2577665"/>
            <a:ext cx="7391401" cy="5183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17"/>
          <p:cNvSpPr txBox="1"/>
          <p:nvPr>
            <p:ph idx="2" type="body"/>
          </p:nvPr>
        </p:nvSpPr>
        <p:spPr>
          <a:xfrm>
            <a:off x="533398" y="2017278"/>
            <a:ext cx="7391402" cy="560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 sz="22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85" name="Google Shape;8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29800" y="1905000"/>
            <a:ext cx="1844250" cy="1215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_Title page" showMasterSp="0">
  <p:cSld name="07_Title page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/>
          <p:nvPr>
            <p:ph idx="2" type="pic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88" name="Google Shape;88;p18"/>
          <p:cNvSpPr txBox="1"/>
          <p:nvPr>
            <p:ph type="title"/>
          </p:nvPr>
        </p:nvSpPr>
        <p:spPr>
          <a:xfrm>
            <a:off x="609600" y="586922"/>
            <a:ext cx="10972800" cy="110799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533398" y="2577665"/>
            <a:ext cx="7391401" cy="5183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18"/>
          <p:cNvSpPr txBox="1"/>
          <p:nvPr>
            <p:ph idx="3" type="body"/>
          </p:nvPr>
        </p:nvSpPr>
        <p:spPr>
          <a:xfrm>
            <a:off x="533398" y="2017278"/>
            <a:ext cx="7391402" cy="560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 sz="22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91" name="Google Shape;9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29800" y="1905000"/>
            <a:ext cx="1844250" cy="1215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_Divider + image-01" showMasterSp="0">
  <p:cSld name="08_Divider + image-01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9"/>
          <p:cNvPicPr preferRelativeResize="0"/>
          <p:nvPr/>
        </p:nvPicPr>
        <p:blipFill rotWithShape="1">
          <a:blip r:embed="rId3">
            <a:alphaModFix/>
          </a:blip>
          <a:srcRect b="12409" l="0" r="0" t="0"/>
          <a:stretch/>
        </p:blipFill>
        <p:spPr>
          <a:xfrm>
            <a:off x="9296400" y="4871719"/>
            <a:ext cx="2286000" cy="131953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/>
          <p:nvPr/>
        </p:nvSpPr>
        <p:spPr>
          <a:xfrm>
            <a:off x="1104802" y="708025"/>
            <a:ext cx="9982393" cy="2362200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5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p19"/>
          <p:cNvSpPr txBox="1"/>
          <p:nvPr>
            <p:ph type="title"/>
          </p:nvPr>
        </p:nvSpPr>
        <p:spPr>
          <a:xfrm>
            <a:off x="1523999" y="1209152"/>
            <a:ext cx="9144001" cy="110799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_Divider + image-02" showMasterSp="0">
  <p:cSld name="08_Divider + image-02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8" y="0"/>
            <a:ext cx="1221638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0"/>
          <p:cNvSpPr/>
          <p:nvPr/>
        </p:nvSpPr>
        <p:spPr>
          <a:xfrm>
            <a:off x="1104802" y="708025"/>
            <a:ext cx="9982393" cy="2362200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5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0"/>
          <p:cNvSpPr txBox="1"/>
          <p:nvPr>
            <p:ph type="title"/>
          </p:nvPr>
        </p:nvSpPr>
        <p:spPr>
          <a:xfrm>
            <a:off x="1523999" y="1209152"/>
            <a:ext cx="9144001" cy="110799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01" name="Google Shape;101;p20"/>
          <p:cNvPicPr preferRelativeResize="0"/>
          <p:nvPr/>
        </p:nvPicPr>
        <p:blipFill rotWithShape="1">
          <a:blip r:embed="rId4">
            <a:alphaModFix/>
          </a:blip>
          <a:srcRect b="12409" l="0" r="0" t="0"/>
          <a:stretch/>
        </p:blipFill>
        <p:spPr>
          <a:xfrm>
            <a:off x="9296400" y="4871719"/>
            <a:ext cx="2286000" cy="1319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_Divider" showMasterSp="0">
  <p:cSld name="09_Divi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t/>
            </a:r>
            <a:endParaRPr b="0" i="0" sz="320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4" name="Google Shape;104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06358" y="5638800"/>
            <a:ext cx="2876042" cy="69402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1"/>
          <p:cNvSpPr txBox="1"/>
          <p:nvPr>
            <p:ph type="title"/>
          </p:nvPr>
        </p:nvSpPr>
        <p:spPr>
          <a:xfrm>
            <a:off x="623944" y="596385"/>
            <a:ext cx="10958456" cy="110799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b="0"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-Blank slide" showMasterSp="0">
  <p:cSld name="00-Blank slid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Divider + image" showMasterSp="0">
  <p:cSld name="10_Divider + image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108" name="Google Shape;108;p22"/>
          <p:cNvSpPr/>
          <p:nvPr>
            <p:ph idx="3" type="dgm"/>
          </p:nvPr>
        </p:nvSpPr>
        <p:spPr>
          <a:xfrm>
            <a:off x="1104900" y="708025"/>
            <a:ext cx="9982200" cy="2362200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95"/>
              <a:buFont typeface="Noto Sans Symbols"/>
              <a:buNone/>
              <a:defRPr b="0" i="0" sz="2450" u="none" cap="none" strike="noStrike">
                <a:solidFill>
                  <a:srgbClr val="1F334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20"/>
              <a:buFont typeface="Noto Sans Symbols"/>
              <a:buChar char="▪"/>
              <a:defRPr b="0" i="0" sz="22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Noto Sans Symbols"/>
              <a:buChar char="▪"/>
              <a:defRPr b="0" i="0" sz="20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980"/>
              <a:buFont typeface="Noto Sans Symbols"/>
              <a:buChar char="▪"/>
              <a:defRPr b="0" i="0" sz="18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60"/>
              <a:buFont typeface="Noto Sans Symbols"/>
              <a:buChar char="▪"/>
              <a:defRPr b="0" i="0" sz="16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type="title"/>
          </p:nvPr>
        </p:nvSpPr>
        <p:spPr>
          <a:xfrm>
            <a:off x="1523999" y="1209152"/>
            <a:ext cx="9144001" cy="110799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Agenda">
  <p:cSld name="11_Agenda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 txBox="1"/>
          <p:nvPr>
            <p:ph idx="1" type="body"/>
          </p:nvPr>
        </p:nvSpPr>
        <p:spPr>
          <a:xfrm>
            <a:off x="457200" y="1295400"/>
            <a:ext cx="11125200" cy="4725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4175" lvl="0" marL="457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450"/>
              <a:buFont typeface="Century Gothic"/>
              <a:buAutoNum type="arabicPeriod"/>
              <a:defRPr sz="245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23"/>
          <p:cNvSpPr txBox="1"/>
          <p:nvPr>
            <p:ph type="title"/>
          </p:nvPr>
        </p:nvSpPr>
        <p:spPr>
          <a:xfrm>
            <a:off x="609599" y="348499"/>
            <a:ext cx="10976957" cy="49244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3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Agenda two columns">
  <p:cSld name="11_Agenda two columns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4"/>
          <p:cNvSpPr txBox="1"/>
          <p:nvPr>
            <p:ph idx="1" type="body"/>
          </p:nvPr>
        </p:nvSpPr>
        <p:spPr>
          <a:xfrm>
            <a:off x="457200" y="1295400"/>
            <a:ext cx="5334000" cy="4725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4175" lvl="0" marL="457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450"/>
              <a:buFont typeface="Century Gothic"/>
              <a:buAutoNum type="arabicPeriod"/>
              <a:defRPr sz="245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24"/>
          <p:cNvSpPr txBox="1"/>
          <p:nvPr>
            <p:ph idx="2" type="body"/>
          </p:nvPr>
        </p:nvSpPr>
        <p:spPr>
          <a:xfrm>
            <a:off x="6248400" y="1295400"/>
            <a:ext cx="5334000" cy="4725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4175" lvl="0" marL="4572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450"/>
              <a:buFont typeface="Century Gothic"/>
              <a:buAutoNum type="arabicPeriod"/>
              <a:defRPr sz="245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24"/>
          <p:cNvSpPr txBox="1"/>
          <p:nvPr>
            <p:ph type="title"/>
          </p:nvPr>
        </p:nvSpPr>
        <p:spPr>
          <a:xfrm>
            <a:off x="609599" y="348499"/>
            <a:ext cx="10976957" cy="49244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4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Title only">
  <p:cSld name="13_Title only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5"/>
          <p:cNvSpPr txBox="1"/>
          <p:nvPr>
            <p:ph type="title"/>
          </p:nvPr>
        </p:nvSpPr>
        <p:spPr>
          <a:xfrm>
            <a:off x="609599" y="348499"/>
            <a:ext cx="10976957" cy="49244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Text only">
  <p:cSld name="13_Text only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6"/>
          <p:cNvSpPr txBox="1"/>
          <p:nvPr>
            <p:ph idx="1" type="body"/>
          </p:nvPr>
        </p:nvSpPr>
        <p:spPr>
          <a:xfrm>
            <a:off x="468313" y="1447800"/>
            <a:ext cx="11266487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26"/>
          <p:cNvSpPr txBox="1"/>
          <p:nvPr>
            <p:ph type="title"/>
          </p:nvPr>
        </p:nvSpPr>
        <p:spPr>
          <a:xfrm>
            <a:off x="609599" y="348499"/>
            <a:ext cx="10976957" cy="49244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6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Text only">
  <p:cSld name="14_Text only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7"/>
          <p:cNvSpPr txBox="1"/>
          <p:nvPr>
            <p:ph idx="1" type="body"/>
          </p:nvPr>
        </p:nvSpPr>
        <p:spPr>
          <a:xfrm>
            <a:off x="468313" y="2438400"/>
            <a:ext cx="11266487" cy="37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accent4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27"/>
          <p:cNvSpPr txBox="1"/>
          <p:nvPr>
            <p:ph idx="2" type="body"/>
          </p:nvPr>
        </p:nvSpPr>
        <p:spPr>
          <a:xfrm>
            <a:off x="468313" y="1447800"/>
            <a:ext cx="11266487" cy="922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95"/>
              <a:buNone/>
              <a:defRPr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p27"/>
          <p:cNvSpPr txBox="1"/>
          <p:nvPr>
            <p:ph type="title"/>
          </p:nvPr>
        </p:nvSpPr>
        <p:spPr>
          <a:xfrm>
            <a:off x="609599" y="348499"/>
            <a:ext cx="10976957" cy="49244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7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Text with full page image_01" showMasterSp="0">
  <p:cSld name="15_Text with full page image_01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8" y="448"/>
            <a:ext cx="12190412" cy="685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0031" y="4960273"/>
            <a:ext cx="2072469" cy="116503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8"/>
          <p:cNvSpPr/>
          <p:nvPr>
            <p:ph idx="2" type="dgm"/>
          </p:nvPr>
        </p:nvSpPr>
        <p:spPr>
          <a:xfrm>
            <a:off x="609600" y="685800"/>
            <a:ext cx="5181600" cy="5491163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95"/>
              <a:buFont typeface="Noto Sans Symbols"/>
              <a:buNone/>
              <a:defRPr b="0" i="0" sz="24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20"/>
              <a:buFont typeface="Noto Sans Symbols"/>
              <a:buChar char="▪"/>
              <a:defRPr b="0" i="0" sz="22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Noto Sans Symbols"/>
              <a:buChar char="▪"/>
              <a:defRPr b="0" i="0" sz="20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980"/>
              <a:buFont typeface="Noto Sans Symbols"/>
              <a:buChar char="▪"/>
              <a:defRPr b="0" i="0" sz="18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60"/>
              <a:buFont typeface="Noto Sans Symbols"/>
              <a:buChar char="▪"/>
              <a:defRPr b="0" i="0" sz="16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4" name="Google Shape;134;p28"/>
          <p:cNvSpPr txBox="1"/>
          <p:nvPr>
            <p:ph type="title"/>
          </p:nvPr>
        </p:nvSpPr>
        <p:spPr>
          <a:xfrm>
            <a:off x="990600" y="1069945"/>
            <a:ext cx="4535214" cy="98488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8"/>
          <p:cNvSpPr txBox="1"/>
          <p:nvPr>
            <p:ph idx="1" type="body"/>
          </p:nvPr>
        </p:nvSpPr>
        <p:spPr>
          <a:xfrm>
            <a:off x="914400" y="2286000"/>
            <a:ext cx="4648200" cy="3612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accent4"/>
                </a:solidFill>
              </a:defRPr>
            </a:lvl1pPr>
            <a:lvl2pPr indent="-34036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Char char="▪"/>
              <a:defRPr sz="1600"/>
            </a:lvl2pPr>
            <a:lvl3pPr indent="-326389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40"/>
              <a:buChar char="▪"/>
              <a:defRPr sz="1400"/>
            </a:lvl3pPr>
            <a:lvl4pPr indent="-312419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320"/>
              <a:buChar char="▪"/>
              <a:defRPr sz="1200"/>
            </a:lvl4pPr>
            <a:lvl5pPr indent="-32638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40"/>
              <a:buChar char="▪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Text with full page image_02" showMasterSp="0">
  <p:cSld name="15_Text with full page image_02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2" y="227"/>
            <a:ext cx="12191257" cy="746714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9"/>
          <p:cNvSpPr/>
          <p:nvPr>
            <p:ph idx="2" type="dgm"/>
          </p:nvPr>
        </p:nvSpPr>
        <p:spPr>
          <a:xfrm>
            <a:off x="609600" y="685800"/>
            <a:ext cx="5181600" cy="5491163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95"/>
              <a:buFont typeface="Noto Sans Symbols"/>
              <a:buNone/>
              <a:defRPr b="0" i="0" sz="24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20"/>
              <a:buFont typeface="Noto Sans Symbols"/>
              <a:buChar char="▪"/>
              <a:defRPr b="0" i="0" sz="22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Noto Sans Symbols"/>
              <a:buChar char="▪"/>
              <a:defRPr b="0" i="0" sz="20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980"/>
              <a:buFont typeface="Noto Sans Symbols"/>
              <a:buChar char="▪"/>
              <a:defRPr b="0" i="0" sz="18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60"/>
              <a:buFont typeface="Noto Sans Symbols"/>
              <a:buChar char="▪"/>
              <a:defRPr b="0" i="0" sz="16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9" name="Google Shape;139;p29"/>
          <p:cNvSpPr txBox="1"/>
          <p:nvPr>
            <p:ph type="title"/>
          </p:nvPr>
        </p:nvSpPr>
        <p:spPr>
          <a:xfrm>
            <a:off x="990600" y="1069945"/>
            <a:ext cx="4535214" cy="98488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914400" y="2286000"/>
            <a:ext cx="4648200" cy="3612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accent4"/>
                </a:solidFill>
              </a:defRPr>
            </a:lvl1pPr>
            <a:lvl2pPr indent="-34036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Char char="▪"/>
              <a:defRPr sz="1600"/>
            </a:lvl2pPr>
            <a:lvl3pPr indent="-326389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40"/>
              <a:buChar char="▪"/>
              <a:defRPr sz="1400"/>
            </a:lvl3pPr>
            <a:lvl4pPr indent="-312419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320"/>
              <a:buChar char="▪"/>
              <a:defRPr sz="1200"/>
            </a:lvl4pPr>
            <a:lvl5pPr indent="-32638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40"/>
              <a:buChar char="▪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41" name="Google Shape;141;p29"/>
          <p:cNvPicPr preferRelativeResize="0"/>
          <p:nvPr/>
        </p:nvPicPr>
        <p:blipFill rotWithShape="1">
          <a:blip r:embed="rId4">
            <a:alphaModFix/>
          </a:blip>
          <a:srcRect b="12409" l="0" r="0" t="0"/>
          <a:stretch/>
        </p:blipFill>
        <p:spPr>
          <a:xfrm>
            <a:off x="9296400" y="4871719"/>
            <a:ext cx="2286000" cy="1319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Text with full page image_03" showMasterSp="0">
  <p:cSld name="15_Text with full page image_03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8" y="0"/>
            <a:ext cx="1221638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0"/>
          <p:cNvSpPr/>
          <p:nvPr>
            <p:ph idx="2" type="dgm"/>
          </p:nvPr>
        </p:nvSpPr>
        <p:spPr>
          <a:xfrm>
            <a:off x="609600" y="685800"/>
            <a:ext cx="5181600" cy="5491163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95"/>
              <a:buFont typeface="Noto Sans Symbols"/>
              <a:buNone/>
              <a:defRPr b="0" i="0" sz="24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20"/>
              <a:buFont typeface="Noto Sans Symbols"/>
              <a:buChar char="▪"/>
              <a:defRPr b="0" i="0" sz="22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Noto Sans Symbols"/>
              <a:buChar char="▪"/>
              <a:defRPr b="0" i="0" sz="20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980"/>
              <a:buFont typeface="Noto Sans Symbols"/>
              <a:buChar char="▪"/>
              <a:defRPr b="0" i="0" sz="18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60"/>
              <a:buFont typeface="Noto Sans Symbols"/>
              <a:buChar char="▪"/>
              <a:defRPr b="0" i="0" sz="16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type="title"/>
          </p:nvPr>
        </p:nvSpPr>
        <p:spPr>
          <a:xfrm>
            <a:off x="990600" y="1069945"/>
            <a:ext cx="4535214" cy="98488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30"/>
          <p:cNvSpPr txBox="1"/>
          <p:nvPr>
            <p:ph idx="1" type="body"/>
          </p:nvPr>
        </p:nvSpPr>
        <p:spPr>
          <a:xfrm>
            <a:off x="914400" y="2286000"/>
            <a:ext cx="4648200" cy="3612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accent4"/>
                </a:solidFill>
              </a:defRPr>
            </a:lvl1pPr>
            <a:lvl2pPr indent="-34036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Char char="▪"/>
              <a:defRPr sz="1600"/>
            </a:lvl2pPr>
            <a:lvl3pPr indent="-326389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40"/>
              <a:buChar char="▪"/>
              <a:defRPr sz="1400"/>
            </a:lvl3pPr>
            <a:lvl4pPr indent="-312419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320"/>
              <a:buChar char="▪"/>
              <a:defRPr sz="1200"/>
            </a:lvl4pPr>
            <a:lvl5pPr indent="-32638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40"/>
              <a:buChar char="▪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47" name="Google Shape;147;p30"/>
          <p:cNvPicPr preferRelativeResize="0"/>
          <p:nvPr/>
        </p:nvPicPr>
        <p:blipFill rotWithShape="1">
          <a:blip r:embed="rId4">
            <a:alphaModFix/>
          </a:blip>
          <a:srcRect b="12409" l="0" r="0" t="0"/>
          <a:stretch/>
        </p:blipFill>
        <p:spPr>
          <a:xfrm>
            <a:off x="9296400" y="4871719"/>
            <a:ext cx="2286000" cy="1319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Text with full page image">
  <p:cSld name="15_Text with full page image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1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150" name="Google Shape;150;p31"/>
          <p:cNvSpPr/>
          <p:nvPr>
            <p:ph idx="3" type="dgm"/>
          </p:nvPr>
        </p:nvSpPr>
        <p:spPr>
          <a:xfrm>
            <a:off x="609600" y="685800"/>
            <a:ext cx="5181600" cy="5491163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95"/>
              <a:buFont typeface="Noto Sans Symbols"/>
              <a:buNone/>
              <a:defRPr b="0" i="0" sz="245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20"/>
              <a:buFont typeface="Noto Sans Symbols"/>
              <a:buChar char="▪"/>
              <a:defRPr b="0" i="0" sz="22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Noto Sans Symbols"/>
              <a:buChar char="▪"/>
              <a:defRPr b="0" i="0" sz="20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980"/>
              <a:buFont typeface="Noto Sans Symbols"/>
              <a:buChar char="▪"/>
              <a:defRPr b="0" i="0" sz="18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60"/>
              <a:buFont typeface="Noto Sans Symbols"/>
              <a:buChar char="▪"/>
              <a:defRPr b="0" i="0" sz="16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1" name="Google Shape;151;p31"/>
          <p:cNvSpPr txBox="1"/>
          <p:nvPr>
            <p:ph idx="1" type="body"/>
          </p:nvPr>
        </p:nvSpPr>
        <p:spPr>
          <a:xfrm>
            <a:off x="914400" y="2133600"/>
            <a:ext cx="4648200" cy="3764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accent4"/>
                </a:solidFill>
              </a:defRPr>
            </a:lvl1pPr>
            <a:lvl2pPr indent="-34036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Char char="▪"/>
              <a:defRPr sz="1600"/>
            </a:lvl2pPr>
            <a:lvl3pPr indent="-326389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40"/>
              <a:buChar char="▪"/>
              <a:defRPr sz="1400"/>
            </a:lvl3pPr>
            <a:lvl4pPr indent="-312419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320"/>
              <a:buChar char="▪"/>
              <a:defRPr sz="1200"/>
            </a:lvl4pPr>
            <a:lvl5pPr indent="-32638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40"/>
              <a:buChar char="▪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31"/>
          <p:cNvSpPr txBox="1"/>
          <p:nvPr>
            <p:ph type="title"/>
          </p:nvPr>
        </p:nvSpPr>
        <p:spPr>
          <a:xfrm>
            <a:off x="990600" y="1069945"/>
            <a:ext cx="4724400" cy="9848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_Holding Slide" showMasterSp="0">
  <p:cSld name="01_Holding Slid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8414" y="1217765"/>
            <a:ext cx="5975172" cy="3937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Bullets +half page image_01" showMasterSp="0">
  <p:cSld name="16_Bullets +half page image_01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601" y="6298722"/>
            <a:ext cx="1828800" cy="441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2"/>
          <p:cNvSpPr txBox="1"/>
          <p:nvPr>
            <p:ph type="title"/>
          </p:nvPr>
        </p:nvSpPr>
        <p:spPr>
          <a:xfrm>
            <a:off x="609600" y="342900"/>
            <a:ext cx="5281556" cy="98488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32"/>
          <p:cNvSpPr txBox="1"/>
          <p:nvPr>
            <p:ph idx="1" type="body"/>
          </p:nvPr>
        </p:nvSpPr>
        <p:spPr>
          <a:xfrm>
            <a:off x="506413" y="1904999"/>
            <a:ext cx="5399087" cy="411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9732" lvl="0" marL="4572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695"/>
              <a:buFont typeface="Noto Sans Symbols"/>
              <a:buChar char="▪"/>
              <a:defRPr>
                <a:solidFill>
                  <a:schemeClr val="accent4"/>
                </a:solidFill>
              </a:defRPr>
            </a:lvl1pPr>
            <a:lvl2pPr indent="-382269" lvl="1" marL="9144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420"/>
              <a:buFont typeface="Noto Sans Symbols"/>
              <a:buChar char="▪"/>
              <a:defRPr>
                <a:solidFill>
                  <a:schemeClr val="accent4"/>
                </a:solidFill>
              </a:defRPr>
            </a:lvl2pPr>
            <a:lvl3pPr indent="-368300" lvl="2" marL="1371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Noto Sans Symbols"/>
              <a:buChar char="▪"/>
              <a:defRPr>
                <a:solidFill>
                  <a:schemeClr val="accent4"/>
                </a:solidFill>
              </a:defRPr>
            </a:lvl3pPr>
            <a:lvl4pPr indent="-354330" lvl="3" marL="18288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980"/>
              <a:buFont typeface="Noto Sans Symbols"/>
              <a:buChar char="▪"/>
              <a:defRPr>
                <a:solidFill>
                  <a:schemeClr val="accent4"/>
                </a:solidFill>
              </a:defRPr>
            </a:lvl4pPr>
            <a:lvl5pPr indent="-340360" lvl="4" marL="22860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760"/>
              <a:buFont typeface="Noto Sans Symbols"/>
              <a:buChar char="▪"/>
              <a:defRPr>
                <a:solidFill>
                  <a:schemeClr val="accent4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Bullets + half page image_02" showMasterSp="0">
  <p:cSld name="16_Bullets + half page image_02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5999" y="1"/>
            <a:ext cx="6095999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3"/>
          <p:cNvSpPr txBox="1"/>
          <p:nvPr>
            <p:ph type="title"/>
          </p:nvPr>
        </p:nvSpPr>
        <p:spPr>
          <a:xfrm>
            <a:off x="609600" y="342900"/>
            <a:ext cx="5472056" cy="98488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33"/>
          <p:cNvSpPr txBox="1"/>
          <p:nvPr>
            <p:ph idx="1" type="body"/>
          </p:nvPr>
        </p:nvSpPr>
        <p:spPr>
          <a:xfrm>
            <a:off x="506413" y="1904999"/>
            <a:ext cx="5399087" cy="411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9732" lvl="0" marL="4572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695"/>
              <a:buFont typeface="Noto Sans Symbols"/>
              <a:buChar char="▪"/>
              <a:defRPr>
                <a:solidFill>
                  <a:schemeClr val="accent4"/>
                </a:solidFill>
              </a:defRPr>
            </a:lvl1pPr>
            <a:lvl2pPr indent="-382269" lvl="1" marL="9144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420"/>
              <a:buFont typeface="Noto Sans Symbols"/>
              <a:buChar char="▪"/>
              <a:defRPr>
                <a:solidFill>
                  <a:schemeClr val="accent4"/>
                </a:solidFill>
              </a:defRPr>
            </a:lvl2pPr>
            <a:lvl3pPr indent="-368300" lvl="2" marL="1371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Noto Sans Symbols"/>
              <a:buChar char="▪"/>
              <a:defRPr>
                <a:solidFill>
                  <a:schemeClr val="accent4"/>
                </a:solidFill>
              </a:defRPr>
            </a:lvl3pPr>
            <a:lvl4pPr indent="-354330" lvl="3" marL="18288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980"/>
              <a:buFont typeface="Noto Sans Symbols"/>
              <a:buChar char="▪"/>
              <a:defRPr>
                <a:solidFill>
                  <a:schemeClr val="accent4"/>
                </a:solidFill>
              </a:defRPr>
            </a:lvl4pPr>
            <a:lvl5pPr indent="-340360" lvl="4" marL="22860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760"/>
              <a:buFont typeface="Noto Sans Symbols"/>
              <a:buChar char="▪"/>
              <a:defRPr>
                <a:solidFill>
                  <a:schemeClr val="accent4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62" name="Google Shape;162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1" y="6298722"/>
            <a:ext cx="1828800" cy="441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Bullets with half page image" showMasterSp="0">
  <p:cSld name="16_Bullets with half page image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4"/>
          <p:cNvSpPr/>
          <p:nvPr>
            <p:ph idx="2" type="pic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165" name="Google Shape;165;p34"/>
          <p:cNvSpPr txBox="1"/>
          <p:nvPr>
            <p:ph type="title"/>
          </p:nvPr>
        </p:nvSpPr>
        <p:spPr>
          <a:xfrm>
            <a:off x="609600" y="342900"/>
            <a:ext cx="5472056" cy="9848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34"/>
          <p:cNvSpPr txBox="1"/>
          <p:nvPr>
            <p:ph idx="1" type="body"/>
          </p:nvPr>
        </p:nvSpPr>
        <p:spPr>
          <a:xfrm>
            <a:off x="506413" y="1904999"/>
            <a:ext cx="5399087" cy="411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9732" lvl="0" marL="4572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695"/>
              <a:buFont typeface="Noto Sans Symbols"/>
              <a:buChar char="▪"/>
              <a:defRPr>
                <a:solidFill>
                  <a:schemeClr val="accent4"/>
                </a:solidFill>
              </a:defRPr>
            </a:lvl1pPr>
            <a:lvl2pPr indent="-382269" lvl="1" marL="9144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420"/>
              <a:buFont typeface="Noto Sans Symbols"/>
              <a:buChar char="▪"/>
              <a:defRPr>
                <a:solidFill>
                  <a:schemeClr val="accent4"/>
                </a:solidFill>
              </a:defRPr>
            </a:lvl2pPr>
            <a:lvl3pPr indent="-368300" lvl="2" marL="1371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Noto Sans Symbols"/>
              <a:buChar char="▪"/>
              <a:defRPr>
                <a:solidFill>
                  <a:schemeClr val="accent4"/>
                </a:solidFill>
              </a:defRPr>
            </a:lvl3pPr>
            <a:lvl4pPr indent="-354330" lvl="3" marL="18288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980"/>
              <a:buFont typeface="Noto Sans Symbols"/>
              <a:buChar char="▪"/>
              <a:defRPr>
                <a:solidFill>
                  <a:schemeClr val="accent4"/>
                </a:solidFill>
              </a:defRPr>
            </a:lvl4pPr>
            <a:lvl5pPr indent="-340360" lvl="4" marL="22860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760"/>
              <a:buFont typeface="Noto Sans Symbols"/>
              <a:buChar char="▪"/>
              <a:defRPr>
                <a:solidFill>
                  <a:schemeClr val="accent4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67" name="Google Shape;16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1" y="6298722"/>
            <a:ext cx="1828800" cy="441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Just bullets">
  <p:cSld name="17_Just bullets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 txBox="1"/>
          <p:nvPr>
            <p:ph idx="1" type="body"/>
          </p:nvPr>
        </p:nvSpPr>
        <p:spPr>
          <a:xfrm>
            <a:off x="468313" y="1447800"/>
            <a:ext cx="11266487" cy="49625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9732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695"/>
              <a:buFont typeface="Noto Sans Symbols"/>
              <a:buChar char="▪"/>
              <a:defRPr>
                <a:solidFill>
                  <a:schemeClr val="accent4"/>
                </a:solidFill>
              </a:defRPr>
            </a:lvl1pPr>
            <a:lvl2pPr indent="-382269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420"/>
              <a:buChar char="▪"/>
              <a:defRPr>
                <a:solidFill>
                  <a:schemeClr val="accent4"/>
                </a:solidFill>
              </a:defRPr>
            </a:lvl2pPr>
            <a:lvl3pPr indent="-3683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200"/>
              <a:buChar char="▪"/>
              <a:defRPr>
                <a:solidFill>
                  <a:schemeClr val="accent4"/>
                </a:solidFill>
              </a:defRPr>
            </a:lvl3pPr>
            <a:lvl4pPr indent="-35433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980"/>
              <a:buChar char="▪"/>
              <a:defRPr>
                <a:solidFill>
                  <a:schemeClr val="accent4"/>
                </a:solidFill>
              </a:defRPr>
            </a:lvl4pPr>
            <a:lvl5pPr indent="-340360" lvl="4" marL="22860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760"/>
              <a:buChar char="▪"/>
              <a:defRPr>
                <a:solidFill>
                  <a:schemeClr val="accent4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0" name="Google Shape;170;p35"/>
          <p:cNvSpPr txBox="1"/>
          <p:nvPr>
            <p:ph type="title"/>
          </p:nvPr>
        </p:nvSpPr>
        <p:spPr>
          <a:xfrm>
            <a:off x="609599" y="348499"/>
            <a:ext cx="10976957" cy="49244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35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Text-two columns ">
  <p:cSld name="18_Text-two columns 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6"/>
          <p:cNvSpPr txBox="1"/>
          <p:nvPr>
            <p:ph idx="1" type="body"/>
          </p:nvPr>
        </p:nvSpPr>
        <p:spPr>
          <a:xfrm>
            <a:off x="457200" y="1447800"/>
            <a:ext cx="5410200" cy="4729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9732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695"/>
              <a:buFont typeface="Noto Sans Symbols"/>
              <a:buChar char="▪"/>
              <a:defRPr sz="2450">
                <a:solidFill>
                  <a:schemeClr val="accent4"/>
                </a:solidFill>
              </a:defRPr>
            </a:lvl1pPr>
            <a:lvl2pPr indent="-382269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420"/>
              <a:buChar char="▪"/>
              <a:defRPr>
                <a:solidFill>
                  <a:schemeClr val="accent4"/>
                </a:solidFill>
              </a:defRPr>
            </a:lvl2pPr>
            <a:lvl3pPr indent="-36830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200"/>
              <a:buChar char="▪"/>
              <a:defRPr>
                <a:solidFill>
                  <a:schemeClr val="accent4"/>
                </a:solidFill>
              </a:defRPr>
            </a:lvl3pPr>
            <a:lvl4pPr indent="-35433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980"/>
              <a:buChar char="▪"/>
              <a:defRPr>
                <a:solidFill>
                  <a:schemeClr val="accent4"/>
                </a:solidFill>
              </a:defRPr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4" name="Google Shape;174;p36"/>
          <p:cNvSpPr txBox="1"/>
          <p:nvPr>
            <p:ph idx="2" type="body"/>
          </p:nvPr>
        </p:nvSpPr>
        <p:spPr>
          <a:xfrm>
            <a:off x="6324600" y="1447800"/>
            <a:ext cx="5410200" cy="4729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9732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695"/>
              <a:buFont typeface="Noto Sans Symbols"/>
              <a:buChar char="▪"/>
              <a:defRPr sz="2450">
                <a:solidFill>
                  <a:schemeClr val="accent4"/>
                </a:solidFill>
              </a:defRPr>
            </a:lvl1pPr>
            <a:lvl2pPr indent="-3683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Noto Sans Symbols"/>
              <a:buChar char="▪"/>
              <a:defRPr sz="2000">
                <a:solidFill>
                  <a:schemeClr val="accent4"/>
                </a:solidFill>
              </a:defRPr>
            </a:lvl2pPr>
            <a:lvl3pPr indent="-354330" lvl="2" marL="1371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980"/>
              <a:buChar char="▪"/>
              <a:defRPr sz="1800">
                <a:solidFill>
                  <a:schemeClr val="accent4"/>
                </a:solidFill>
              </a:defRPr>
            </a:lvl3pPr>
            <a:lvl4pPr indent="-340360" lvl="3" marL="1828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760"/>
              <a:buChar char="▪"/>
              <a:defRPr sz="1600">
                <a:solidFill>
                  <a:schemeClr val="accent4"/>
                </a:solidFill>
              </a:defRPr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5" name="Google Shape;175;p36"/>
          <p:cNvSpPr txBox="1"/>
          <p:nvPr>
            <p:ph type="title"/>
          </p:nvPr>
        </p:nvSpPr>
        <p:spPr>
          <a:xfrm>
            <a:off x="609599" y="348499"/>
            <a:ext cx="10976957" cy="49244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36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Text and chart">
  <p:cSld name="19_Text and chart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7"/>
          <p:cNvSpPr/>
          <p:nvPr>
            <p:ph idx="2" type="chart"/>
          </p:nvPr>
        </p:nvSpPr>
        <p:spPr>
          <a:xfrm>
            <a:off x="6324600" y="1447800"/>
            <a:ext cx="5410200" cy="4729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95"/>
              <a:buFont typeface="Noto Sans Symbols"/>
              <a:buNone/>
              <a:defRPr b="0" i="0" sz="2450" u="none" cap="none" strike="noStrike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20"/>
              <a:buFont typeface="Noto Sans Symbols"/>
              <a:buChar char="▪"/>
              <a:defRPr b="0" i="0" sz="22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Noto Sans Symbols"/>
              <a:buChar char="▪"/>
              <a:defRPr b="0" i="0" sz="20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980"/>
              <a:buFont typeface="Noto Sans Symbols"/>
              <a:buChar char="▪"/>
              <a:defRPr b="0" i="0" sz="18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60"/>
              <a:buFont typeface="Noto Sans Symbols"/>
              <a:buChar char="▪"/>
              <a:defRPr b="0" i="0" sz="16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9" name="Google Shape;179;p37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0" name="Google Shape;180;p37"/>
          <p:cNvSpPr txBox="1"/>
          <p:nvPr>
            <p:ph idx="1" type="body"/>
          </p:nvPr>
        </p:nvSpPr>
        <p:spPr>
          <a:xfrm>
            <a:off x="609600" y="1447800"/>
            <a:ext cx="5246670" cy="4729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95"/>
              <a:buNone/>
              <a:defRPr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1" name="Google Shape;181;p37"/>
          <p:cNvSpPr txBox="1"/>
          <p:nvPr>
            <p:ph type="title"/>
          </p:nvPr>
        </p:nvSpPr>
        <p:spPr>
          <a:xfrm>
            <a:off x="609599" y="348499"/>
            <a:ext cx="10976957" cy="49244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One chart">
  <p:cSld name="20_One chart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8"/>
          <p:cNvSpPr/>
          <p:nvPr>
            <p:ph idx="2" type="chart"/>
          </p:nvPr>
        </p:nvSpPr>
        <p:spPr>
          <a:xfrm>
            <a:off x="457200" y="1447800"/>
            <a:ext cx="11277600" cy="4729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95"/>
              <a:buFont typeface="Noto Sans Symbols"/>
              <a:buNone/>
              <a:defRPr b="0" i="0" sz="2450" u="none" cap="none" strike="noStrike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20"/>
              <a:buFont typeface="Noto Sans Symbols"/>
              <a:buChar char="▪"/>
              <a:defRPr b="0" i="0" sz="22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Noto Sans Symbols"/>
              <a:buChar char="▪"/>
              <a:defRPr b="0" i="0" sz="20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980"/>
              <a:buFont typeface="Noto Sans Symbols"/>
              <a:buChar char="▪"/>
              <a:defRPr b="0" i="0" sz="18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60"/>
              <a:buFont typeface="Noto Sans Symbols"/>
              <a:buChar char="▪"/>
              <a:defRPr b="0" i="0" sz="16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84" name="Google Shape;184;p38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5" name="Google Shape;185;p38"/>
          <p:cNvSpPr txBox="1"/>
          <p:nvPr>
            <p:ph type="title"/>
          </p:nvPr>
        </p:nvSpPr>
        <p:spPr>
          <a:xfrm>
            <a:off x="609599" y="348499"/>
            <a:ext cx="10976957" cy="49244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Two charts">
  <p:cSld name="21_Two charts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9"/>
          <p:cNvSpPr/>
          <p:nvPr>
            <p:ph idx="2" type="chart"/>
          </p:nvPr>
        </p:nvSpPr>
        <p:spPr>
          <a:xfrm>
            <a:off x="457200" y="1447799"/>
            <a:ext cx="54102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95"/>
              <a:buFont typeface="Noto Sans Symbols"/>
              <a:buNone/>
              <a:defRPr b="0" i="0" sz="2450" u="none" cap="none" strike="noStrike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20"/>
              <a:buFont typeface="Noto Sans Symbols"/>
              <a:buChar char="▪"/>
              <a:defRPr b="0" i="0" sz="22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Noto Sans Symbols"/>
              <a:buChar char="▪"/>
              <a:defRPr b="0" i="0" sz="20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980"/>
              <a:buFont typeface="Noto Sans Symbols"/>
              <a:buChar char="▪"/>
              <a:defRPr b="0" i="0" sz="18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60"/>
              <a:buFont typeface="Noto Sans Symbols"/>
              <a:buChar char="▪"/>
              <a:defRPr b="0" i="0" sz="16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88" name="Google Shape;188;p39"/>
          <p:cNvSpPr/>
          <p:nvPr>
            <p:ph idx="3" type="chart"/>
          </p:nvPr>
        </p:nvSpPr>
        <p:spPr>
          <a:xfrm>
            <a:off x="6324600" y="1447800"/>
            <a:ext cx="54102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95"/>
              <a:buFont typeface="Noto Sans Symbols"/>
              <a:buNone/>
              <a:defRPr b="0" i="0" sz="2450" u="none" cap="none" strike="noStrike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20"/>
              <a:buFont typeface="Noto Sans Symbols"/>
              <a:buChar char="▪"/>
              <a:defRPr b="0" i="0" sz="22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Noto Sans Symbols"/>
              <a:buChar char="▪"/>
              <a:defRPr b="0" i="0" sz="20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980"/>
              <a:buFont typeface="Noto Sans Symbols"/>
              <a:buChar char="▪"/>
              <a:defRPr b="0" i="0" sz="18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60"/>
              <a:buFont typeface="Noto Sans Symbols"/>
              <a:buChar char="▪"/>
              <a:defRPr b="0" i="0" sz="16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89" name="Google Shape;189;p39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0" name="Google Shape;190;p39"/>
          <p:cNvSpPr txBox="1"/>
          <p:nvPr>
            <p:ph type="title"/>
          </p:nvPr>
        </p:nvSpPr>
        <p:spPr>
          <a:xfrm>
            <a:off x="609599" y="348499"/>
            <a:ext cx="10976957" cy="49244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Map- non-editable">
  <p:cSld name="22_Map- non-editable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3944" y="1029587"/>
            <a:ext cx="10834973" cy="552717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40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4" name="Google Shape;194;p40"/>
          <p:cNvSpPr txBox="1"/>
          <p:nvPr>
            <p:ph type="title"/>
          </p:nvPr>
        </p:nvSpPr>
        <p:spPr>
          <a:xfrm>
            <a:off x="609599" y="348499"/>
            <a:ext cx="10976957" cy="49244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_Map-editable">
  <p:cSld name="23_Map-editable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41"/>
          <p:cNvGrpSpPr/>
          <p:nvPr/>
        </p:nvGrpSpPr>
        <p:grpSpPr>
          <a:xfrm>
            <a:off x="760396" y="1460513"/>
            <a:ext cx="10822004" cy="5342386"/>
            <a:chOff x="341901" y="1388997"/>
            <a:chExt cx="10822004" cy="5342386"/>
          </a:xfrm>
        </p:grpSpPr>
        <p:sp>
          <p:nvSpPr>
            <p:cNvPr id="197" name="Google Shape;197;p41"/>
            <p:cNvSpPr/>
            <p:nvPr/>
          </p:nvSpPr>
          <p:spPr>
            <a:xfrm>
              <a:off x="7296280" y="2971998"/>
              <a:ext cx="456152" cy="365308"/>
            </a:xfrm>
            <a:custGeom>
              <a:rect b="b" l="l" r="r" t="t"/>
              <a:pathLst>
                <a:path extrusionOk="0" h="189" w="236">
                  <a:moveTo>
                    <a:pt x="4" y="58"/>
                  </a:moveTo>
                  <a:lnTo>
                    <a:pt x="23" y="66"/>
                  </a:lnTo>
                  <a:lnTo>
                    <a:pt x="35" y="63"/>
                  </a:lnTo>
                  <a:lnTo>
                    <a:pt x="37" y="54"/>
                  </a:lnTo>
                  <a:lnTo>
                    <a:pt x="50" y="51"/>
                  </a:lnTo>
                  <a:lnTo>
                    <a:pt x="58" y="45"/>
                  </a:lnTo>
                  <a:lnTo>
                    <a:pt x="58" y="28"/>
                  </a:lnTo>
                  <a:lnTo>
                    <a:pt x="71" y="24"/>
                  </a:lnTo>
                  <a:lnTo>
                    <a:pt x="72" y="17"/>
                  </a:lnTo>
                  <a:lnTo>
                    <a:pt x="82" y="22"/>
                  </a:lnTo>
                  <a:lnTo>
                    <a:pt x="87" y="23"/>
                  </a:lnTo>
                  <a:lnTo>
                    <a:pt x="97" y="23"/>
                  </a:lnTo>
                  <a:lnTo>
                    <a:pt x="110" y="27"/>
                  </a:lnTo>
                  <a:lnTo>
                    <a:pt x="116" y="30"/>
                  </a:lnTo>
                  <a:lnTo>
                    <a:pt x="127" y="23"/>
                  </a:lnTo>
                  <a:lnTo>
                    <a:pt x="134" y="27"/>
                  </a:lnTo>
                  <a:lnTo>
                    <a:pt x="137" y="18"/>
                  </a:lnTo>
                  <a:lnTo>
                    <a:pt x="147" y="18"/>
                  </a:lnTo>
                  <a:lnTo>
                    <a:pt x="149" y="15"/>
                  </a:lnTo>
                  <a:lnTo>
                    <a:pt x="149" y="7"/>
                  </a:lnTo>
                  <a:lnTo>
                    <a:pt x="154" y="0"/>
                  </a:lnTo>
                  <a:lnTo>
                    <a:pt x="165" y="4"/>
                  </a:lnTo>
                  <a:lnTo>
                    <a:pt x="165" y="11"/>
                  </a:lnTo>
                  <a:lnTo>
                    <a:pt x="170" y="12"/>
                  </a:lnTo>
                  <a:lnTo>
                    <a:pt x="173" y="29"/>
                  </a:lnTo>
                  <a:lnTo>
                    <a:pt x="182" y="36"/>
                  </a:lnTo>
                  <a:lnTo>
                    <a:pt x="186" y="31"/>
                  </a:lnTo>
                  <a:lnTo>
                    <a:pt x="193" y="29"/>
                  </a:lnTo>
                  <a:lnTo>
                    <a:pt x="202" y="20"/>
                  </a:lnTo>
                  <a:lnTo>
                    <a:pt x="214" y="22"/>
                  </a:lnTo>
                  <a:lnTo>
                    <a:pt x="232" y="22"/>
                  </a:lnTo>
                  <a:lnTo>
                    <a:pt x="236" y="28"/>
                  </a:lnTo>
                  <a:lnTo>
                    <a:pt x="227" y="30"/>
                  </a:lnTo>
                  <a:lnTo>
                    <a:pt x="219" y="34"/>
                  </a:lnTo>
                  <a:lnTo>
                    <a:pt x="200" y="36"/>
                  </a:lnTo>
                  <a:lnTo>
                    <a:pt x="183" y="40"/>
                  </a:lnTo>
                  <a:lnTo>
                    <a:pt x="175" y="50"/>
                  </a:lnTo>
                  <a:lnTo>
                    <a:pt x="181" y="58"/>
                  </a:lnTo>
                  <a:lnTo>
                    <a:pt x="185" y="69"/>
                  </a:lnTo>
                  <a:lnTo>
                    <a:pt x="179" y="77"/>
                  </a:lnTo>
                  <a:lnTo>
                    <a:pt x="182" y="85"/>
                  </a:lnTo>
                  <a:lnTo>
                    <a:pt x="178" y="93"/>
                  </a:lnTo>
                  <a:lnTo>
                    <a:pt x="162" y="92"/>
                  </a:lnTo>
                  <a:lnTo>
                    <a:pt x="172" y="106"/>
                  </a:lnTo>
                  <a:lnTo>
                    <a:pt x="162" y="111"/>
                  </a:lnTo>
                  <a:lnTo>
                    <a:pt x="157" y="123"/>
                  </a:lnTo>
                  <a:lnTo>
                    <a:pt x="160" y="136"/>
                  </a:lnTo>
                  <a:lnTo>
                    <a:pt x="155" y="142"/>
                  </a:lnTo>
                  <a:lnTo>
                    <a:pt x="148" y="140"/>
                  </a:lnTo>
                  <a:lnTo>
                    <a:pt x="135" y="142"/>
                  </a:lnTo>
                  <a:lnTo>
                    <a:pt x="134" y="148"/>
                  </a:lnTo>
                  <a:lnTo>
                    <a:pt x="121" y="148"/>
                  </a:lnTo>
                  <a:lnTo>
                    <a:pt x="113" y="160"/>
                  </a:lnTo>
                  <a:lnTo>
                    <a:pt x="116" y="178"/>
                  </a:lnTo>
                  <a:lnTo>
                    <a:pt x="95" y="186"/>
                  </a:lnTo>
                  <a:lnTo>
                    <a:pt x="82" y="184"/>
                  </a:lnTo>
                  <a:lnTo>
                    <a:pt x="79" y="189"/>
                  </a:lnTo>
                  <a:lnTo>
                    <a:pt x="68" y="186"/>
                  </a:lnTo>
                  <a:lnTo>
                    <a:pt x="51" y="189"/>
                  </a:lnTo>
                  <a:lnTo>
                    <a:pt x="20" y="179"/>
                  </a:lnTo>
                  <a:lnTo>
                    <a:pt x="33" y="160"/>
                  </a:lnTo>
                  <a:lnTo>
                    <a:pt x="29" y="147"/>
                  </a:lnTo>
                  <a:lnTo>
                    <a:pt x="15" y="143"/>
                  </a:lnTo>
                  <a:lnTo>
                    <a:pt x="11" y="130"/>
                  </a:lnTo>
                  <a:lnTo>
                    <a:pt x="3" y="113"/>
                  </a:lnTo>
                  <a:lnTo>
                    <a:pt x="8" y="102"/>
                  </a:lnTo>
                  <a:lnTo>
                    <a:pt x="0" y="99"/>
                  </a:lnTo>
                  <a:lnTo>
                    <a:pt x="2" y="84"/>
                  </a:lnTo>
                  <a:lnTo>
                    <a:pt x="4" y="58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98" name="Google Shape;198;p41"/>
            <p:cNvSpPr/>
            <p:nvPr/>
          </p:nvSpPr>
          <p:spPr>
            <a:xfrm>
              <a:off x="5670757" y="4750216"/>
              <a:ext cx="440689" cy="485145"/>
            </a:xfrm>
            <a:custGeom>
              <a:rect b="b" l="l" r="r" t="t"/>
              <a:pathLst>
                <a:path extrusionOk="0" h="251" w="228">
                  <a:moveTo>
                    <a:pt x="88" y="1"/>
                  </a:moveTo>
                  <a:lnTo>
                    <a:pt x="92" y="16"/>
                  </a:lnTo>
                  <a:lnTo>
                    <a:pt x="97" y="29"/>
                  </a:lnTo>
                  <a:lnTo>
                    <a:pt x="102" y="35"/>
                  </a:lnTo>
                  <a:lnTo>
                    <a:pt x="109" y="46"/>
                  </a:lnTo>
                  <a:lnTo>
                    <a:pt x="121" y="44"/>
                  </a:lnTo>
                  <a:lnTo>
                    <a:pt x="127" y="42"/>
                  </a:lnTo>
                  <a:lnTo>
                    <a:pt x="137" y="44"/>
                  </a:lnTo>
                  <a:lnTo>
                    <a:pt x="140" y="39"/>
                  </a:lnTo>
                  <a:lnTo>
                    <a:pt x="144" y="27"/>
                  </a:lnTo>
                  <a:lnTo>
                    <a:pt x="156" y="26"/>
                  </a:lnTo>
                  <a:lnTo>
                    <a:pt x="157" y="23"/>
                  </a:lnTo>
                  <a:lnTo>
                    <a:pt x="166" y="22"/>
                  </a:lnTo>
                  <a:lnTo>
                    <a:pt x="165" y="30"/>
                  </a:lnTo>
                  <a:lnTo>
                    <a:pt x="187" y="30"/>
                  </a:lnTo>
                  <a:lnTo>
                    <a:pt x="187" y="43"/>
                  </a:lnTo>
                  <a:lnTo>
                    <a:pt x="190" y="51"/>
                  </a:lnTo>
                  <a:lnTo>
                    <a:pt x="188" y="63"/>
                  </a:lnTo>
                  <a:lnTo>
                    <a:pt x="189" y="76"/>
                  </a:lnTo>
                  <a:lnTo>
                    <a:pt x="195" y="84"/>
                  </a:lnTo>
                  <a:lnTo>
                    <a:pt x="193" y="109"/>
                  </a:lnTo>
                  <a:lnTo>
                    <a:pt x="198" y="107"/>
                  </a:lnTo>
                  <a:lnTo>
                    <a:pt x="206" y="107"/>
                  </a:lnTo>
                  <a:lnTo>
                    <a:pt x="217" y="104"/>
                  </a:lnTo>
                  <a:lnTo>
                    <a:pt x="226" y="105"/>
                  </a:lnTo>
                  <a:lnTo>
                    <a:pt x="227" y="112"/>
                  </a:lnTo>
                  <a:lnTo>
                    <a:pt x="225" y="122"/>
                  </a:lnTo>
                  <a:lnTo>
                    <a:pt x="228" y="132"/>
                  </a:lnTo>
                  <a:lnTo>
                    <a:pt x="225" y="140"/>
                  </a:lnTo>
                  <a:lnTo>
                    <a:pt x="227" y="147"/>
                  </a:lnTo>
                  <a:lnTo>
                    <a:pt x="188" y="146"/>
                  </a:lnTo>
                  <a:lnTo>
                    <a:pt x="186" y="213"/>
                  </a:lnTo>
                  <a:lnTo>
                    <a:pt x="198" y="230"/>
                  </a:lnTo>
                  <a:lnTo>
                    <a:pt x="209" y="243"/>
                  </a:lnTo>
                  <a:lnTo>
                    <a:pt x="176" y="251"/>
                  </a:lnTo>
                  <a:lnTo>
                    <a:pt x="132" y="248"/>
                  </a:lnTo>
                  <a:lnTo>
                    <a:pt x="120" y="238"/>
                  </a:lnTo>
                  <a:lnTo>
                    <a:pt x="46" y="239"/>
                  </a:lnTo>
                  <a:lnTo>
                    <a:pt x="43" y="240"/>
                  </a:lnTo>
                  <a:lnTo>
                    <a:pt x="33" y="231"/>
                  </a:lnTo>
                  <a:lnTo>
                    <a:pt x="21" y="230"/>
                  </a:lnTo>
                  <a:lnTo>
                    <a:pt x="10" y="234"/>
                  </a:lnTo>
                  <a:lnTo>
                    <a:pt x="1" y="238"/>
                  </a:lnTo>
                  <a:lnTo>
                    <a:pt x="0" y="225"/>
                  </a:lnTo>
                  <a:lnTo>
                    <a:pt x="2" y="206"/>
                  </a:lnTo>
                  <a:lnTo>
                    <a:pt x="9" y="188"/>
                  </a:lnTo>
                  <a:lnTo>
                    <a:pt x="10" y="179"/>
                  </a:lnTo>
                  <a:lnTo>
                    <a:pt x="16" y="160"/>
                  </a:lnTo>
                  <a:lnTo>
                    <a:pt x="21" y="151"/>
                  </a:lnTo>
                  <a:lnTo>
                    <a:pt x="31" y="138"/>
                  </a:lnTo>
                  <a:lnTo>
                    <a:pt x="37" y="129"/>
                  </a:lnTo>
                  <a:lnTo>
                    <a:pt x="39" y="113"/>
                  </a:lnTo>
                  <a:lnTo>
                    <a:pt x="39" y="101"/>
                  </a:lnTo>
                  <a:lnTo>
                    <a:pt x="33" y="94"/>
                  </a:lnTo>
                  <a:lnTo>
                    <a:pt x="29" y="81"/>
                  </a:lnTo>
                  <a:lnTo>
                    <a:pt x="24" y="69"/>
                  </a:lnTo>
                  <a:lnTo>
                    <a:pt x="25" y="64"/>
                  </a:lnTo>
                  <a:lnTo>
                    <a:pt x="31" y="56"/>
                  </a:lnTo>
                  <a:lnTo>
                    <a:pt x="25" y="36"/>
                  </a:lnTo>
                  <a:lnTo>
                    <a:pt x="22" y="22"/>
                  </a:lnTo>
                  <a:lnTo>
                    <a:pt x="13" y="9"/>
                  </a:lnTo>
                  <a:lnTo>
                    <a:pt x="14" y="5"/>
                  </a:lnTo>
                  <a:lnTo>
                    <a:pt x="22" y="2"/>
                  </a:lnTo>
                  <a:lnTo>
                    <a:pt x="27" y="3"/>
                  </a:lnTo>
                  <a:lnTo>
                    <a:pt x="34" y="0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99" name="Google Shape;199;p41"/>
            <p:cNvSpPr/>
            <p:nvPr/>
          </p:nvSpPr>
          <p:spPr>
            <a:xfrm>
              <a:off x="5684287" y="4694164"/>
              <a:ext cx="38657" cy="54120"/>
            </a:xfrm>
            <a:custGeom>
              <a:rect b="b" l="l" r="r" t="t"/>
              <a:pathLst>
                <a:path extrusionOk="0" h="28" w="20">
                  <a:moveTo>
                    <a:pt x="10" y="26"/>
                  </a:moveTo>
                  <a:lnTo>
                    <a:pt x="5" y="28"/>
                  </a:lnTo>
                  <a:lnTo>
                    <a:pt x="0" y="12"/>
                  </a:lnTo>
                  <a:lnTo>
                    <a:pt x="7" y="3"/>
                  </a:lnTo>
                  <a:lnTo>
                    <a:pt x="13" y="0"/>
                  </a:lnTo>
                  <a:lnTo>
                    <a:pt x="20" y="7"/>
                  </a:lnTo>
                  <a:lnTo>
                    <a:pt x="13" y="11"/>
                  </a:lnTo>
                  <a:lnTo>
                    <a:pt x="10" y="16"/>
                  </a:lnTo>
                  <a:lnTo>
                    <a:pt x="10" y="26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0" name="Google Shape;200;p41"/>
            <p:cNvSpPr/>
            <p:nvPr/>
          </p:nvSpPr>
          <p:spPr>
            <a:xfrm>
              <a:off x="5887236" y="2803840"/>
              <a:ext cx="59919" cy="121770"/>
            </a:xfrm>
            <a:custGeom>
              <a:rect b="b" l="l" r="r" t="t"/>
              <a:pathLst>
                <a:path extrusionOk="0" h="63" w="31">
                  <a:moveTo>
                    <a:pt x="22" y="17"/>
                  </a:moveTo>
                  <a:lnTo>
                    <a:pt x="20" y="24"/>
                  </a:lnTo>
                  <a:lnTo>
                    <a:pt x="23" y="33"/>
                  </a:lnTo>
                  <a:lnTo>
                    <a:pt x="31" y="38"/>
                  </a:lnTo>
                  <a:lnTo>
                    <a:pt x="31" y="44"/>
                  </a:lnTo>
                  <a:lnTo>
                    <a:pt x="25" y="46"/>
                  </a:lnTo>
                  <a:lnTo>
                    <a:pt x="25" y="53"/>
                  </a:lnTo>
                  <a:lnTo>
                    <a:pt x="18" y="63"/>
                  </a:lnTo>
                  <a:lnTo>
                    <a:pt x="15" y="62"/>
                  </a:lnTo>
                  <a:lnTo>
                    <a:pt x="14" y="57"/>
                  </a:lnTo>
                  <a:lnTo>
                    <a:pt x="4" y="50"/>
                  </a:lnTo>
                  <a:lnTo>
                    <a:pt x="2" y="40"/>
                  </a:lnTo>
                  <a:lnTo>
                    <a:pt x="3" y="26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6" y="0"/>
                  </a:lnTo>
                  <a:lnTo>
                    <a:pt x="7" y="4"/>
                  </a:lnTo>
                  <a:lnTo>
                    <a:pt x="12" y="2"/>
                  </a:lnTo>
                  <a:lnTo>
                    <a:pt x="16" y="8"/>
                  </a:lnTo>
                  <a:lnTo>
                    <a:pt x="20" y="10"/>
                  </a:lnTo>
                  <a:lnTo>
                    <a:pt x="22" y="17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1" name="Google Shape;201;p41"/>
            <p:cNvSpPr/>
            <p:nvPr/>
          </p:nvSpPr>
          <p:spPr>
            <a:xfrm>
              <a:off x="7045010" y="3468739"/>
              <a:ext cx="164292" cy="143031"/>
            </a:xfrm>
            <a:custGeom>
              <a:rect b="b" l="l" r="r" t="t"/>
              <a:pathLst>
                <a:path extrusionOk="0" h="74" w="85">
                  <a:moveTo>
                    <a:pt x="0" y="38"/>
                  </a:moveTo>
                  <a:lnTo>
                    <a:pt x="3" y="37"/>
                  </a:lnTo>
                  <a:lnTo>
                    <a:pt x="4" y="42"/>
                  </a:lnTo>
                  <a:lnTo>
                    <a:pt x="18" y="39"/>
                  </a:lnTo>
                  <a:lnTo>
                    <a:pt x="33" y="40"/>
                  </a:lnTo>
                  <a:lnTo>
                    <a:pt x="44" y="40"/>
                  </a:lnTo>
                  <a:lnTo>
                    <a:pt x="54" y="26"/>
                  </a:lnTo>
                  <a:lnTo>
                    <a:pt x="66" y="13"/>
                  </a:lnTo>
                  <a:lnTo>
                    <a:pt x="76" y="0"/>
                  </a:lnTo>
                  <a:lnTo>
                    <a:pt x="80" y="7"/>
                  </a:lnTo>
                  <a:lnTo>
                    <a:pt x="85" y="24"/>
                  </a:lnTo>
                  <a:lnTo>
                    <a:pt x="75" y="24"/>
                  </a:lnTo>
                  <a:lnTo>
                    <a:pt x="76" y="37"/>
                  </a:lnTo>
                  <a:lnTo>
                    <a:pt x="79" y="40"/>
                  </a:lnTo>
                  <a:lnTo>
                    <a:pt x="72" y="44"/>
                  </a:lnTo>
                  <a:lnTo>
                    <a:pt x="72" y="53"/>
                  </a:lnTo>
                  <a:lnTo>
                    <a:pt x="68" y="61"/>
                  </a:lnTo>
                  <a:lnTo>
                    <a:pt x="69" y="70"/>
                  </a:lnTo>
                  <a:lnTo>
                    <a:pt x="65" y="74"/>
                  </a:lnTo>
                  <a:lnTo>
                    <a:pt x="10" y="64"/>
                  </a:lnTo>
                  <a:lnTo>
                    <a:pt x="1" y="43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2" name="Google Shape;202;p41"/>
            <p:cNvSpPr/>
            <p:nvPr/>
          </p:nvSpPr>
          <p:spPr>
            <a:xfrm>
              <a:off x="2871997" y="5391921"/>
              <a:ext cx="546996" cy="1325932"/>
            </a:xfrm>
            <a:custGeom>
              <a:rect b="b" l="l" r="r" t="t"/>
              <a:pathLst>
                <a:path extrusionOk="0" h="2811" w="1160">
                  <a:moveTo>
                    <a:pt x="281" y="20"/>
                  </a:moveTo>
                  <a:lnTo>
                    <a:pt x="331" y="82"/>
                  </a:lnTo>
                  <a:lnTo>
                    <a:pt x="352" y="13"/>
                  </a:lnTo>
                  <a:lnTo>
                    <a:pt x="436" y="17"/>
                  </a:lnTo>
                  <a:lnTo>
                    <a:pt x="450" y="35"/>
                  </a:lnTo>
                  <a:lnTo>
                    <a:pt x="602" y="174"/>
                  </a:lnTo>
                  <a:lnTo>
                    <a:pt x="663" y="187"/>
                  </a:lnTo>
                  <a:lnTo>
                    <a:pt x="761" y="250"/>
                  </a:lnTo>
                  <a:lnTo>
                    <a:pt x="840" y="283"/>
                  </a:lnTo>
                  <a:lnTo>
                    <a:pt x="855" y="321"/>
                  </a:lnTo>
                  <a:lnTo>
                    <a:pt x="801" y="450"/>
                  </a:lnTo>
                  <a:lnTo>
                    <a:pt x="877" y="473"/>
                  </a:lnTo>
                  <a:lnTo>
                    <a:pt x="960" y="486"/>
                  </a:lnTo>
                  <a:lnTo>
                    <a:pt x="1016" y="472"/>
                  </a:lnTo>
                  <a:lnTo>
                    <a:pt x="1074" y="407"/>
                  </a:lnTo>
                  <a:lnTo>
                    <a:pt x="1076" y="332"/>
                  </a:lnTo>
                  <a:lnTo>
                    <a:pt x="1111" y="316"/>
                  </a:lnTo>
                  <a:lnTo>
                    <a:pt x="1153" y="365"/>
                  </a:lnTo>
                  <a:lnTo>
                    <a:pt x="1160" y="433"/>
                  </a:lnTo>
                  <a:lnTo>
                    <a:pt x="1105" y="480"/>
                  </a:lnTo>
                  <a:lnTo>
                    <a:pt x="1060" y="514"/>
                  </a:lnTo>
                  <a:lnTo>
                    <a:pt x="990" y="597"/>
                  </a:lnTo>
                  <a:lnTo>
                    <a:pt x="911" y="713"/>
                  </a:lnTo>
                  <a:lnTo>
                    <a:pt x="904" y="781"/>
                  </a:lnTo>
                  <a:lnTo>
                    <a:pt x="899" y="868"/>
                  </a:lnTo>
                  <a:lnTo>
                    <a:pt x="914" y="953"/>
                  </a:lnTo>
                  <a:lnTo>
                    <a:pt x="902" y="972"/>
                  </a:lnTo>
                  <a:lnTo>
                    <a:pt x="907" y="1027"/>
                  </a:lnTo>
                  <a:lnTo>
                    <a:pt x="910" y="1071"/>
                  </a:lnTo>
                  <a:lnTo>
                    <a:pt x="1014" y="1144"/>
                  </a:lnTo>
                  <a:lnTo>
                    <a:pt x="1015" y="1202"/>
                  </a:lnTo>
                  <a:lnTo>
                    <a:pt x="1067" y="1239"/>
                  </a:lnTo>
                  <a:lnTo>
                    <a:pt x="1071" y="1280"/>
                  </a:lnTo>
                  <a:lnTo>
                    <a:pt x="1027" y="1389"/>
                  </a:lnTo>
                  <a:lnTo>
                    <a:pt x="933" y="1434"/>
                  </a:lnTo>
                  <a:lnTo>
                    <a:pt x="797" y="1452"/>
                  </a:lnTo>
                  <a:lnTo>
                    <a:pt x="719" y="1443"/>
                  </a:lnTo>
                  <a:lnTo>
                    <a:pt x="745" y="1494"/>
                  </a:lnTo>
                  <a:lnTo>
                    <a:pt x="747" y="1557"/>
                  </a:lnTo>
                  <a:lnTo>
                    <a:pt x="770" y="1600"/>
                  </a:lnTo>
                  <a:lnTo>
                    <a:pt x="736" y="1629"/>
                  </a:lnTo>
                  <a:lnTo>
                    <a:pt x="668" y="1641"/>
                  </a:lnTo>
                  <a:lnTo>
                    <a:pt x="594" y="1610"/>
                  </a:lnTo>
                  <a:lnTo>
                    <a:pt x="573" y="1632"/>
                  </a:lnTo>
                  <a:lnTo>
                    <a:pt x="606" y="1716"/>
                  </a:lnTo>
                  <a:lnTo>
                    <a:pt x="659" y="1741"/>
                  </a:lnTo>
                  <a:lnTo>
                    <a:pt x="689" y="1715"/>
                  </a:lnTo>
                  <a:lnTo>
                    <a:pt x="722" y="1759"/>
                  </a:lnTo>
                  <a:lnTo>
                    <a:pt x="666" y="1785"/>
                  </a:lnTo>
                  <a:lnTo>
                    <a:pt x="626" y="1837"/>
                  </a:lnTo>
                  <a:lnTo>
                    <a:pt x="641" y="1922"/>
                  </a:lnTo>
                  <a:lnTo>
                    <a:pt x="639" y="1966"/>
                  </a:lnTo>
                  <a:lnTo>
                    <a:pt x="575" y="1967"/>
                  </a:lnTo>
                  <a:lnTo>
                    <a:pt x="536" y="2010"/>
                  </a:lnTo>
                  <a:lnTo>
                    <a:pt x="537" y="2072"/>
                  </a:lnTo>
                  <a:lnTo>
                    <a:pt x="623" y="2134"/>
                  </a:lnTo>
                  <a:lnTo>
                    <a:pt x="693" y="2150"/>
                  </a:lnTo>
                  <a:lnTo>
                    <a:pt x="695" y="2225"/>
                  </a:lnTo>
                  <a:lnTo>
                    <a:pt x="633" y="2272"/>
                  </a:lnTo>
                  <a:lnTo>
                    <a:pt x="626" y="2369"/>
                  </a:lnTo>
                  <a:lnTo>
                    <a:pt x="578" y="2402"/>
                  </a:lnTo>
                  <a:lnTo>
                    <a:pt x="567" y="2441"/>
                  </a:lnTo>
                  <a:lnTo>
                    <a:pt x="621" y="2527"/>
                  </a:lnTo>
                  <a:lnTo>
                    <a:pt x="683" y="2574"/>
                  </a:lnTo>
                  <a:lnTo>
                    <a:pt x="654" y="2570"/>
                  </a:lnTo>
                  <a:lnTo>
                    <a:pt x="590" y="2557"/>
                  </a:lnTo>
                  <a:lnTo>
                    <a:pt x="429" y="2546"/>
                  </a:lnTo>
                  <a:lnTo>
                    <a:pt x="383" y="2498"/>
                  </a:lnTo>
                  <a:lnTo>
                    <a:pt x="359" y="2436"/>
                  </a:lnTo>
                  <a:lnTo>
                    <a:pt x="317" y="2442"/>
                  </a:lnTo>
                  <a:lnTo>
                    <a:pt x="282" y="2412"/>
                  </a:lnTo>
                  <a:lnTo>
                    <a:pt x="241" y="2324"/>
                  </a:lnTo>
                  <a:lnTo>
                    <a:pt x="277" y="2287"/>
                  </a:lnTo>
                  <a:lnTo>
                    <a:pt x="278" y="2234"/>
                  </a:lnTo>
                  <a:lnTo>
                    <a:pt x="255" y="2192"/>
                  </a:lnTo>
                  <a:lnTo>
                    <a:pt x="264" y="2121"/>
                  </a:lnTo>
                  <a:lnTo>
                    <a:pt x="250" y="2010"/>
                  </a:lnTo>
                  <a:lnTo>
                    <a:pt x="226" y="1961"/>
                  </a:lnTo>
                  <a:lnTo>
                    <a:pt x="250" y="1945"/>
                  </a:lnTo>
                  <a:lnTo>
                    <a:pt x="232" y="1914"/>
                  </a:lnTo>
                  <a:lnTo>
                    <a:pt x="195" y="1897"/>
                  </a:lnTo>
                  <a:lnTo>
                    <a:pt x="206" y="1862"/>
                  </a:lnTo>
                  <a:lnTo>
                    <a:pt x="165" y="1830"/>
                  </a:lnTo>
                  <a:lnTo>
                    <a:pt x="119" y="1733"/>
                  </a:lnTo>
                  <a:lnTo>
                    <a:pt x="141" y="1716"/>
                  </a:lnTo>
                  <a:lnTo>
                    <a:pt x="99" y="1613"/>
                  </a:lnTo>
                  <a:lnTo>
                    <a:pt x="90" y="1526"/>
                  </a:lnTo>
                  <a:lnTo>
                    <a:pt x="88" y="1451"/>
                  </a:lnTo>
                  <a:lnTo>
                    <a:pt x="121" y="1420"/>
                  </a:lnTo>
                  <a:lnTo>
                    <a:pt x="78" y="1338"/>
                  </a:lnTo>
                  <a:lnTo>
                    <a:pt x="58" y="1260"/>
                  </a:lnTo>
                  <a:lnTo>
                    <a:pt x="98" y="1204"/>
                  </a:lnTo>
                  <a:lnTo>
                    <a:pt x="80" y="1134"/>
                  </a:lnTo>
                  <a:lnTo>
                    <a:pt x="102" y="1051"/>
                  </a:lnTo>
                  <a:lnTo>
                    <a:pt x="85" y="973"/>
                  </a:lnTo>
                  <a:lnTo>
                    <a:pt x="63" y="957"/>
                  </a:lnTo>
                  <a:lnTo>
                    <a:pt x="0" y="811"/>
                  </a:lnTo>
                  <a:lnTo>
                    <a:pt x="27" y="723"/>
                  </a:lnTo>
                  <a:lnTo>
                    <a:pt x="5" y="641"/>
                  </a:lnTo>
                  <a:lnTo>
                    <a:pt x="17" y="564"/>
                  </a:lnTo>
                  <a:lnTo>
                    <a:pt x="51" y="484"/>
                  </a:lnTo>
                  <a:lnTo>
                    <a:pt x="94" y="431"/>
                  </a:lnTo>
                  <a:lnTo>
                    <a:pt x="67" y="397"/>
                  </a:lnTo>
                  <a:lnTo>
                    <a:pt x="77" y="370"/>
                  </a:lnTo>
                  <a:lnTo>
                    <a:pt x="54" y="228"/>
                  </a:lnTo>
                  <a:lnTo>
                    <a:pt x="128" y="186"/>
                  </a:lnTo>
                  <a:lnTo>
                    <a:pt x="142" y="98"/>
                  </a:lnTo>
                  <a:lnTo>
                    <a:pt x="130" y="77"/>
                  </a:lnTo>
                  <a:lnTo>
                    <a:pt x="182" y="0"/>
                  </a:lnTo>
                  <a:lnTo>
                    <a:pt x="281" y="20"/>
                  </a:lnTo>
                  <a:moveTo>
                    <a:pt x="947" y="2807"/>
                  </a:moveTo>
                  <a:lnTo>
                    <a:pt x="889" y="2811"/>
                  </a:lnTo>
                  <a:lnTo>
                    <a:pt x="845" y="2782"/>
                  </a:lnTo>
                  <a:lnTo>
                    <a:pt x="806" y="2780"/>
                  </a:lnTo>
                  <a:lnTo>
                    <a:pt x="739" y="2780"/>
                  </a:lnTo>
                  <a:lnTo>
                    <a:pt x="662" y="2598"/>
                  </a:lnTo>
                  <a:lnTo>
                    <a:pt x="702" y="2636"/>
                  </a:lnTo>
                  <a:lnTo>
                    <a:pt x="759" y="2697"/>
                  </a:lnTo>
                  <a:lnTo>
                    <a:pt x="862" y="2746"/>
                  </a:lnTo>
                  <a:lnTo>
                    <a:pt x="959" y="2766"/>
                  </a:lnTo>
                  <a:lnTo>
                    <a:pt x="947" y="2807"/>
                  </a:lnTo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3" name="Google Shape;203;p41"/>
            <p:cNvSpPr/>
            <p:nvPr/>
          </p:nvSpPr>
          <p:spPr>
            <a:xfrm>
              <a:off x="6679703" y="2861825"/>
              <a:ext cx="112105" cy="98576"/>
            </a:xfrm>
            <a:custGeom>
              <a:rect b="b" l="l" r="r" t="t"/>
              <a:pathLst>
                <a:path extrusionOk="0" h="51" w="58">
                  <a:moveTo>
                    <a:pt x="0" y="3"/>
                  </a:moveTo>
                  <a:lnTo>
                    <a:pt x="23" y="0"/>
                  </a:lnTo>
                  <a:lnTo>
                    <a:pt x="27" y="5"/>
                  </a:lnTo>
                  <a:lnTo>
                    <a:pt x="34" y="9"/>
                  </a:lnTo>
                  <a:lnTo>
                    <a:pt x="32" y="14"/>
                  </a:lnTo>
                  <a:lnTo>
                    <a:pt x="42" y="21"/>
                  </a:lnTo>
                  <a:lnTo>
                    <a:pt x="39" y="27"/>
                  </a:lnTo>
                  <a:lnTo>
                    <a:pt x="47" y="33"/>
                  </a:lnTo>
                  <a:lnTo>
                    <a:pt x="55" y="36"/>
                  </a:lnTo>
                  <a:lnTo>
                    <a:pt x="58" y="51"/>
                  </a:lnTo>
                  <a:lnTo>
                    <a:pt x="52" y="51"/>
                  </a:lnTo>
                  <a:lnTo>
                    <a:pt x="43" y="39"/>
                  </a:lnTo>
                  <a:lnTo>
                    <a:pt x="42" y="36"/>
                  </a:lnTo>
                  <a:lnTo>
                    <a:pt x="35" y="36"/>
                  </a:lnTo>
                  <a:lnTo>
                    <a:pt x="29" y="31"/>
                  </a:lnTo>
                  <a:lnTo>
                    <a:pt x="26" y="31"/>
                  </a:lnTo>
                  <a:lnTo>
                    <a:pt x="18" y="25"/>
                  </a:lnTo>
                  <a:lnTo>
                    <a:pt x="4" y="20"/>
                  </a:lnTo>
                  <a:lnTo>
                    <a:pt x="4" y="1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4" name="Google Shape;204;p41"/>
            <p:cNvSpPr/>
            <p:nvPr/>
          </p:nvSpPr>
          <p:spPr>
            <a:xfrm>
              <a:off x="9120886" y="4943500"/>
              <a:ext cx="1412911" cy="1320134"/>
            </a:xfrm>
            <a:custGeom>
              <a:rect b="b" l="l" r="r" t="t"/>
              <a:pathLst>
                <a:path extrusionOk="0" h="2800" w="2996">
                  <a:moveTo>
                    <a:pt x="2540" y="264"/>
                  </a:moveTo>
                  <a:lnTo>
                    <a:pt x="2557" y="330"/>
                  </a:lnTo>
                  <a:lnTo>
                    <a:pt x="2610" y="298"/>
                  </a:lnTo>
                  <a:lnTo>
                    <a:pt x="2629" y="334"/>
                  </a:lnTo>
                  <a:lnTo>
                    <a:pt x="2659" y="368"/>
                  </a:lnTo>
                  <a:lnTo>
                    <a:pt x="2645" y="405"/>
                  </a:lnTo>
                  <a:lnTo>
                    <a:pt x="2647" y="478"/>
                  </a:lnTo>
                  <a:lnTo>
                    <a:pt x="2651" y="521"/>
                  </a:lnTo>
                  <a:lnTo>
                    <a:pt x="2667" y="531"/>
                  </a:lnTo>
                  <a:lnTo>
                    <a:pt x="2673" y="604"/>
                  </a:lnTo>
                  <a:lnTo>
                    <a:pt x="2656" y="648"/>
                  </a:lnTo>
                  <a:lnTo>
                    <a:pt x="2668" y="706"/>
                  </a:lnTo>
                  <a:lnTo>
                    <a:pt x="2738" y="750"/>
                  </a:lnTo>
                  <a:lnTo>
                    <a:pt x="2780" y="791"/>
                  </a:lnTo>
                  <a:lnTo>
                    <a:pt x="2821" y="828"/>
                  </a:lnTo>
                  <a:lnTo>
                    <a:pt x="2806" y="849"/>
                  </a:lnTo>
                  <a:lnTo>
                    <a:pt x="2835" y="902"/>
                  </a:lnTo>
                  <a:lnTo>
                    <a:pt x="2839" y="994"/>
                  </a:lnTo>
                  <a:lnTo>
                    <a:pt x="2873" y="975"/>
                  </a:lnTo>
                  <a:lnTo>
                    <a:pt x="2893" y="1012"/>
                  </a:lnTo>
                  <a:lnTo>
                    <a:pt x="2914" y="999"/>
                  </a:lnTo>
                  <a:lnTo>
                    <a:pt x="2901" y="1089"/>
                  </a:lnTo>
                  <a:lnTo>
                    <a:pt x="2937" y="1142"/>
                  </a:lnTo>
                  <a:lnTo>
                    <a:pt x="2961" y="1174"/>
                  </a:lnTo>
                  <a:lnTo>
                    <a:pt x="2996" y="1243"/>
                  </a:lnTo>
                  <a:lnTo>
                    <a:pt x="2994" y="1311"/>
                  </a:lnTo>
                  <a:lnTo>
                    <a:pt x="2979" y="1360"/>
                  </a:lnTo>
                  <a:lnTo>
                    <a:pt x="2955" y="1413"/>
                  </a:lnTo>
                  <a:lnTo>
                    <a:pt x="2963" y="1485"/>
                  </a:lnTo>
                  <a:lnTo>
                    <a:pt x="2930" y="1560"/>
                  </a:lnTo>
                  <a:lnTo>
                    <a:pt x="2902" y="1599"/>
                  </a:lnTo>
                  <a:lnTo>
                    <a:pt x="2851" y="1675"/>
                  </a:lnTo>
                  <a:lnTo>
                    <a:pt x="2832" y="1724"/>
                  </a:lnTo>
                  <a:lnTo>
                    <a:pt x="2792" y="1785"/>
                  </a:lnTo>
                  <a:lnTo>
                    <a:pt x="2726" y="1862"/>
                  </a:lnTo>
                  <a:lnTo>
                    <a:pt x="2654" y="1904"/>
                  </a:lnTo>
                  <a:lnTo>
                    <a:pt x="2597" y="1970"/>
                  </a:lnTo>
                  <a:lnTo>
                    <a:pt x="2553" y="2012"/>
                  </a:lnTo>
                  <a:lnTo>
                    <a:pt x="2496" y="2085"/>
                  </a:lnTo>
                  <a:lnTo>
                    <a:pt x="2448" y="2127"/>
                  </a:lnTo>
                  <a:lnTo>
                    <a:pt x="2397" y="2191"/>
                  </a:lnTo>
                  <a:lnTo>
                    <a:pt x="2357" y="2249"/>
                  </a:lnTo>
                  <a:lnTo>
                    <a:pt x="2347" y="2276"/>
                  </a:lnTo>
                  <a:lnTo>
                    <a:pt x="2290" y="2305"/>
                  </a:lnTo>
                  <a:lnTo>
                    <a:pt x="2210" y="2308"/>
                  </a:lnTo>
                  <a:lnTo>
                    <a:pt x="2127" y="2343"/>
                  </a:lnTo>
                  <a:lnTo>
                    <a:pt x="2077" y="2376"/>
                  </a:lnTo>
                  <a:lnTo>
                    <a:pt x="2014" y="2412"/>
                  </a:lnTo>
                  <a:lnTo>
                    <a:pt x="1977" y="2375"/>
                  </a:lnTo>
                  <a:lnTo>
                    <a:pt x="1943" y="2360"/>
                  </a:lnTo>
                  <a:lnTo>
                    <a:pt x="1977" y="2316"/>
                  </a:lnTo>
                  <a:lnTo>
                    <a:pt x="1930" y="2332"/>
                  </a:lnTo>
                  <a:lnTo>
                    <a:pt x="1836" y="2393"/>
                  </a:lnTo>
                  <a:lnTo>
                    <a:pt x="1788" y="2370"/>
                  </a:lnTo>
                  <a:lnTo>
                    <a:pt x="1756" y="2357"/>
                  </a:lnTo>
                  <a:lnTo>
                    <a:pt x="1719" y="2350"/>
                  </a:lnTo>
                  <a:lnTo>
                    <a:pt x="1664" y="2326"/>
                  </a:lnTo>
                  <a:lnTo>
                    <a:pt x="1646" y="2274"/>
                  </a:lnTo>
                  <a:lnTo>
                    <a:pt x="1665" y="2210"/>
                  </a:lnTo>
                  <a:lnTo>
                    <a:pt x="1669" y="2167"/>
                  </a:lnTo>
                  <a:lnTo>
                    <a:pt x="1651" y="2132"/>
                  </a:lnTo>
                  <a:lnTo>
                    <a:pt x="1587" y="2122"/>
                  </a:lnTo>
                  <a:lnTo>
                    <a:pt x="1630" y="2081"/>
                  </a:lnTo>
                  <a:lnTo>
                    <a:pt x="1641" y="2018"/>
                  </a:lnTo>
                  <a:lnTo>
                    <a:pt x="1580" y="2077"/>
                  </a:lnTo>
                  <a:lnTo>
                    <a:pt x="1510" y="2092"/>
                  </a:lnTo>
                  <a:lnTo>
                    <a:pt x="1568" y="2045"/>
                  </a:lnTo>
                  <a:lnTo>
                    <a:pt x="1600" y="1996"/>
                  </a:lnTo>
                  <a:lnTo>
                    <a:pt x="1646" y="1955"/>
                  </a:lnTo>
                  <a:lnTo>
                    <a:pt x="1667" y="1892"/>
                  </a:lnTo>
                  <a:lnTo>
                    <a:pt x="1578" y="1964"/>
                  </a:lnTo>
                  <a:lnTo>
                    <a:pt x="1521" y="1993"/>
                  </a:lnTo>
                  <a:lnTo>
                    <a:pt x="1464" y="2061"/>
                  </a:lnTo>
                  <a:lnTo>
                    <a:pt x="1424" y="2026"/>
                  </a:lnTo>
                  <a:lnTo>
                    <a:pt x="1446" y="1981"/>
                  </a:lnTo>
                  <a:lnTo>
                    <a:pt x="1427" y="1919"/>
                  </a:lnTo>
                  <a:lnTo>
                    <a:pt x="1402" y="1888"/>
                  </a:lnTo>
                  <a:lnTo>
                    <a:pt x="1424" y="1868"/>
                  </a:lnTo>
                  <a:lnTo>
                    <a:pt x="1352" y="1816"/>
                  </a:lnTo>
                  <a:lnTo>
                    <a:pt x="1303" y="1814"/>
                  </a:lnTo>
                  <a:lnTo>
                    <a:pt x="1250" y="1773"/>
                  </a:lnTo>
                  <a:lnTo>
                    <a:pt x="1118" y="1781"/>
                  </a:lnTo>
                  <a:lnTo>
                    <a:pt x="1014" y="1811"/>
                  </a:lnTo>
                  <a:lnTo>
                    <a:pt x="922" y="1840"/>
                  </a:lnTo>
                  <a:lnTo>
                    <a:pt x="856" y="1834"/>
                  </a:lnTo>
                  <a:lnTo>
                    <a:pt x="764" y="1877"/>
                  </a:lnTo>
                  <a:lnTo>
                    <a:pt x="694" y="1897"/>
                  </a:lnTo>
                  <a:lnTo>
                    <a:pt x="664" y="1942"/>
                  </a:lnTo>
                  <a:lnTo>
                    <a:pt x="624" y="1976"/>
                  </a:lnTo>
                  <a:lnTo>
                    <a:pt x="563" y="1978"/>
                  </a:lnTo>
                  <a:lnTo>
                    <a:pt x="515" y="1986"/>
                  </a:lnTo>
                  <a:lnTo>
                    <a:pt x="458" y="1970"/>
                  </a:lnTo>
                  <a:lnTo>
                    <a:pt x="404" y="1979"/>
                  </a:lnTo>
                  <a:lnTo>
                    <a:pt x="353" y="1983"/>
                  </a:lnTo>
                  <a:lnTo>
                    <a:pt x="294" y="2029"/>
                  </a:lnTo>
                  <a:lnTo>
                    <a:pt x="274" y="2025"/>
                  </a:lnTo>
                  <a:lnTo>
                    <a:pt x="230" y="2049"/>
                  </a:lnTo>
                  <a:lnTo>
                    <a:pt x="185" y="2076"/>
                  </a:lnTo>
                  <a:lnTo>
                    <a:pt x="135" y="2072"/>
                  </a:lnTo>
                  <a:lnTo>
                    <a:pt x="87" y="2072"/>
                  </a:lnTo>
                  <a:lnTo>
                    <a:pt x="32" y="2018"/>
                  </a:lnTo>
                  <a:lnTo>
                    <a:pt x="0" y="2002"/>
                  </a:lnTo>
                  <a:lnTo>
                    <a:pt x="19" y="1953"/>
                  </a:lnTo>
                  <a:lnTo>
                    <a:pt x="59" y="1942"/>
                  </a:lnTo>
                  <a:lnTo>
                    <a:pt x="78" y="1923"/>
                  </a:lnTo>
                  <a:lnTo>
                    <a:pt x="86" y="1892"/>
                  </a:lnTo>
                  <a:lnTo>
                    <a:pt x="115" y="1833"/>
                  </a:lnTo>
                  <a:lnTo>
                    <a:pt x="124" y="1783"/>
                  </a:lnTo>
                  <a:lnTo>
                    <a:pt x="114" y="1697"/>
                  </a:lnTo>
                  <a:lnTo>
                    <a:pt x="117" y="1648"/>
                  </a:lnTo>
                  <a:lnTo>
                    <a:pt x="135" y="1600"/>
                  </a:lnTo>
                  <a:lnTo>
                    <a:pt x="123" y="1544"/>
                  </a:lnTo>
                  <a:lnTo>
                    <a:pt x="128" y="1519"/>
                  </a:lnTo>
                  <a:lnTo>
                    <a:pt x="105" y="1486"/>
                  </a:lnTo>
                  <a:lnTo>
                    <a:pt x="115" y="1419"/>
                  </a:lnTo>
                  <a:lnTo>
                    <a:pt x="91" y="1352"/>
                  </a:lnTo>
                  <a:lnTo>
                    <a:pt x="90" y="1315"/>
                  </a:lnTo>
                  <a:lnTo>
                    <a:pt x="113" y="1352"/>
                  </a:lnTo>
                  <a:lnTo>
                    <a:pt x="108" y="1273"/>
                  </a:lnTo>
                  <a:lnTo>
                    <a:pt x="138" y="1298"/>
                  </a:lnTo>
                  <a:lnTo>
                    <a:pt x="151" y="1331"/>
                  </a:lnTo>
                  <a:lnTo>
                    <a:pt x="161" y="1287"/>
                  </a:lnTo>
                  <a:lnTo>
                    <a:pt x="142" y="1220"/>
                  </a:lnTo>
                  <a:lnTo>
                    <a:pt x="141" y="1193"/>
                  </a:lnTo>
                  <a:lnTo>
                    <a:pt x="130" y="1168"/>
                  </a:lnTo>
                  <a:lnTo>
                    <a:pt x="149" y="1119"/>
                  </a:lnTo>
                  <a:lnTo>
                    <a:pt x="169" y="1098"/>
                  </a:lnTo>
                  <a:lnTo>
                    <a:pt x="189" y="1055"/>
                  </a:lnTo>
                  <a:lnTo>
                    <a:pt x="191" y="1005"/>
                  </a:lnTo>
                  <a:lnTo>
                    <a:pt x="235" y="944"/>
                  </a:lnTo>
                  <a:lnTo>
                    <a:pt x="227" y="1009"/>
                  </a:lnTo>
                  <a:lnTo>
                    <a:pt x="270" y="950"/>
                  </a:lnTo>
                  <a:lnTo>
                    <a:pt x="336" y="922"/>
                  </a:lnTo>
                  <a:lnTo>
                    <a:pt x="379" y="886"/>
                  </a:lnTo>
                  <a:lnTo>
                    <a:pt x="442" y="854"/>
                  </a:lnTo>
                  <a:lnTo>
                    <a:pt x="476" y="848"/>
                  </a:lnTo>
                  <a:lnTo>
                    <a:pt x="495" y="858"/>
                  </a:lnTo>
                  <a:lnTo>
                    <a:pt x="559" y="826"/>
                  </a:lnTo>
                  <a:lnTo>
                    <a:pt x="606" y="817"/>
                  </a:lnTo>
                  <a:lnTo>
                    <a:pt x="621" y="798"/>
                  </a:lnTo>
                  <a:lnTo>
                    <a:pt x="642" y="791"/>
                  </a:lnTo>
                  <a:lnTo>
                    <a:pt x="682" y="793"/>
                  </a:lnTo>
                  <a:lnTo>
                    <a:pt x="765" y="768"/>
                  </a:lnTo>
                  <a:lnTo>
                    <a:pt x="812" y="730"/>
                  </a:lnTo>
                  <a:lnTo>
                    <a:pt x="840" y="684"/>
                  </a:lnTo>
                  <a:lnTo>
                    <a:pt x="891" y="641"/>
                  </a:lnTo>
                  <a:lnTo>
                    <a:pt x="900" y="607"/>
                  </a:lnTo>
                  <a:lnTo>
                    <a:pt x="910" y="561"/>
                  </a:lnTo>
                  <a:lnTo>
                    <a:pt x="974" y="489"/>
                  </a:lnTo>
                  <a:lnTo>
                    <a:pt x="993" y="562"/>
                  </a:lnTo>
                  <a:lnTo>
                    <a:pt x="1028" y="545"/>
                  </a:lnTo>
                  <a:lnTo>
                    <a:pt x="1008" y="505"/>
                  </a:lnTo>
                  <a:lnTo>
                    <a:pt x="1038" y="464"/>
                  </a:lnTo>
                  <a:lnTo>
                    <a:pt x="1068" y="482"/>
                  </a:lnTo>
                  <a:lnTo>
                    <a:pt x="1087" y="417"/>
                  </a:lnTo>
                  <a:lnTo>
                    <a:pt x="1134" y="375"/>
                  </a:lnTo>
                  <a:lnTo>
                    <a:pt x="1157" y="342"/>
                  </a:lnTo>
                  <a:lnTo>
                    <a:pt x="1196" y="327"/>
                  </a:lnTo>
                  <a:lnTo>
                    <a:pt x="1201" y="303"/>
                  </a:lnTo>
                  <a:lnTo>
                    <a:pt x="1232" y="313"/>
                  </a:lnTo>
                  <a:lnTo>
                    <a:pt x="1236" y="292"/>
                  </a:lnTo>
                  <a:lnTo>
                    <a:pt x="1271" y="280"/>
                  </a:lnTo>
                  <a:lnTo>
                    <a:pt x="1308" y="268"/>
                  </a:lnTo>
                  <a:lnTo>
                    <a:pt x="1358" y="307"/>
                  </a:lnTo>
                  <a:lnTo>
                    <a:pt x="1392" y="358"/>
                  </a:lnTo>
                  <a:lnTo>
                    <a:pt x="1439" y="358"/>
                  </a:lnTo>
                  <a:lnTo>
                    <a:pt x="1485" y="366"/>
                  </a:lnTo>
                  <a:lnTo>
                    <a:pt x="1476" y="320"/>
                  </a:lnTo>
                  <a:lnTo>
                    <a:pt x="1521" y="251"/>
                  </a:lnTo>
                  <a:lnTo>
                    <a:pt x="1558" y="229"/>
                  </a:lnTo>
                  <a:lnTo>
                    <a:pt x="1549" y="208"/>
                  </a:lnTo>
                  <a:lnTo>
                    <a:pt x="1588" y="159"/>
                  </a:lnTo>
                  <a:lnTo>
                    <a:pt x="1637" y="129"/>
                  </a:lnTo>
                  <a:lnTo>
                    <a:pt x="1674" y="139"/>
                  </a:lnTo>
                  <a:lnTo>
                    <a:pt x="1739" y="123"/>
                  </a:lnTo>
                  <a:lnTo>
                    <a:pt x="1743" y="80"/>
                  </a:lnTo>
                  <a:lnTo>
                    <a:pt x="1691" y="52"/>
                  </a:lnTo>
                  <a:lnTo>
                    <a:pt x="1733" y="39"/>
                  </a:lnTo>
                  <a:lnTo>
                    <a:pt x="1780" y="60"/>
                  </a:lnTo>
                  <a:lnTo>
                    <a:pt x="1815" y="95"/>
                  </a:lnTo>
                  <a:lnTo>
                    <a:pt x="1876" y="117"/>
                  </a:lnTo>
                  <a:lnTo>
                    <a:pt x="1898" y="108"/>
                  </a:lnTo>
                  <a:lnTo>
                    <a:pt x="1941" y="135"/>
                  </a:lnTo>
                  <a:lnTo>
                    <a:pt x="1988" y="110"/>
                  </a:lnTo>
                  <a:lnTo>
                    <a:pt x="2015" y="118"/>
                  </a:lnTo>
                  <a:lnTo>
                    <a:pt x="2035" y="101"/>
                  </a:lnTo>
                  <a:lnTo>
                    <a:pt x="2064" y="143"/>
                  </a:lnTo>
                  <a:lnTo>
                    <a:pt x="2038" y="189"/>
                  </a:lnTo>
                  <a:lnTo>
                    <a:pt x="2005" y="223"/>
                  </a:lnTo>
                  <a:lnTo>
                    <a:pt x="1978" y="226"/>
                  </a:lnTo>
                  <a:lnTo>
                    <a:pt x="1982" y="260"/>
                  </a:lnTo>
                  <a:lnTo>
                    <a:pt x="1954" y="303"/>
                  </a:lnTo>
                  <a:lnTo>
                    <a:pt x="1921" y="345"/>
                  </a:lnTo>
                  <a:lnTo>
                    <a:pt x="1923" y="369"/>
                  </a:lnTo>
                  <a:lnTo>
                    <a:pt x="1974" y="416"/>
                  </a:lnTo>
                  <a:lnTo>
                    <a:pt x="2027" y="443"/>
                  </a:lnTo>
                  <a:lnTo>
                    <a:pt x="2060" y="472"/>
                  </a:lnTo>
                  <a:lnTo>
                    <a:pt x="2105" y="523"/>
                  </a:lnTo>
                  <a:lnTo>
                    <a:pt x="2126" y="523"/>
                  </a:lnTo>
                  <a:lnTo>
                    <a:pt x="2161" y="545"/>
                  </a:lnTo>
                  <a:lnTo>
                    <a:pt x="2167" y="571"/>
                  </a:lnTo>
                  <a:lnTo>
                    <a:pt x="2232" y="600"/>
                  </a:lnTo>
                  <a:lnTo>
                    <a:pt x="2287" y="571"/>
                  </a:lnTo>
                  <a:lnTo>
                    <a:pt x="2310" y="525"/>
                  </a:lnTo>
                  <a:lnTo>
                    <a:pt x="2332" y="487"/>
                  </a:lnTo>
                  <a:lnTo>
                    <a:pt x="2350" y="440"/>
                  </a:lnTo>
                  <a:lnTo>
                    <a:pt x="2384" y="373"/>
                  </a:lnTo>
                  <a:lnTo>
                    <a:pt x="2381" y="332"/>
                  </a:lnTo>
                  <a:lnTo>
                    <a:pt x="2390" y="307"/>
                  </a:lnTo>
                  <a:lnTo>
                    <a:pt x="2389" y="258"/>
                  </a:lnTo>
                  <a:lnTo>
                    <a:pt x="2408" y="194"/>
                  </a:lnTo>
                  <a:lnTo>
                    <a:pt x="2425" y="177"/>
                  </a:lnTo>
                  <a:lnTo>
                    <a:pt x="2417" y="148"/>
                  </a:lnTo>
                  <a:lnTo>
                    <a:pt x="2441" y="103"/>
                  </a:lnTo>
                  <a:lnTo>
                    <a:pt x="2461" y="56"/>
                  </a:lnTo>
                  <a:lnTo>
                    <a:pt x="2466" y="32"/>
                  </a:lnTo>
                  <a:lnTo>
                    <a:pt x="2498" y="0"/>
                  </a:lnTo>
                  <a:lnTo>
                    <a:pt x="2514" y="42"/>
                  </a:lnTo>
                  <a:lnTo>
                    <a:pt x="2512" y="95"/>
                  </a:lnTo>
                  <a:lnTo>
                    <a:pt x="2530" y="105"/>
                  </a:lnTo>
                  <a:lnTo>
                    <a:pt x="2528" y="141"/>
                  </a:lnTo>
                  <a:lnTo>
                    <a:pt x="2549" y="184"/>
                  </a:lnTo>
                  <a:lnTo>
                    <a:pt x="2548" y="233"/>
                  </a:lnTo>
                  <a:lnTo>
                    <a:pt x="2540" y="264"/>
                  </a:lnTo>
                  <a:moveTo>
                    <a:pt x="1865" y="2560"/>
                  </a:moveTo>
                  <a:lnTo>
                    <a:pt x="1914" y="2590"/>
                  </a:lnTo>
                  <a:lnTo>
                    <a:pt x="1959" y="2578"/>
                  </a:lnTo>
                  <a:lnTo>
                    <a:pt x="2023" y="2562"/>
                  </a:lnTo>
                  <a:lnTo>
                    <a:pt x="2061" y="2567"/>
                  </a:lnTo>
                  <a:lnTo>
                    <a:pt x="2004" y="2667"/>
                  </a:lnTo>
                  <a:lnTo>
                    <a:pt x="1962" y="2696"/>
                  </a:lnTo>
                  <a:lnTo>
                    <a:pt x="1911" y="2764"/>
                  </a:lnTo>
                  <a:lnTo>
                    <a:pt x="1902" y="2741"/>
                  </a:lnTo>
                  <a:lnTo>
                    <a:pt x="1816" y="2800"/>
                  </a:lnTo>
                  <a:lnTo>
                    <a:pt x="1805" y="2795"/>
                  </a:lnTo>
                  <a:lnTo>
                    <a:pt x="1765" y="2793"/>
                  </a:lnTo>
                  <a:lnTo>
                    <a:pt x="1769" y="2721"/>
                  </a:lnTo>
                  <a:lnTo>
                    <a:pt x="1795" y="2665"/>
                  </a:lnTo>
                  <a:lnTo>
                    <a:pt x="1800" y="2592"/>
                  </a:lnTo>
                  <a:lnTo>
                    <a:pt x="1824" y="2553"/>
                  </a:lnTo>
                  <a:lnTo>
                    <a:pt x="1865" y="2560"/>
                  </a:lnTo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5" name="Google Shape;205;p41"/>
            <p:cNvSpPr/>
            <p:nvPr/>
          </p:nvSpPr>
          <p:spPr>
            <a:xfrm>
              <a:off x="5560585" y="2552570"/>
              <a:ext cx="231941" cy="104374"/>
            </a:xfrm>
            <a:custGeom>
              <a:rect b="b" l="l" r="r" t="t"/>
              <a:pathLst>
                <a:path extrusionOk="0" h="54" w="120">
                  <a:moveTo>
                    <a:pt x="120" y="19"/>
                  </a:moveTo>
                  <a:lnTo>
                    <a:pt x="119" y="27"/>
                  </a:lnTo>
                  <a:lnTo>
                    <a:pt x="110" y="27"/>
                  </a:lnTo>
                  <a:lnTo>
                    <a:pt x="114" y="32"/>
                  </a:lnTo>
                  <a:lnTo>
                    <a:pt x="109" y="45"/>
                  </a:lnTo>
                  <a:lnTo>
                    <a:pt x="107" y="48"/>
                  </a:lnTo>
                  <a:lnTo>
                    <a:pt x="92" y="49"/>
                  </a:lnTo>
                  <a:lnTo>
                    <a:pt x="85" y="54"/>
                  </a:lnTo>
                  <a:lnTo>
                    <a:pt x="71" y="52"/>
                  </a:lnTo>
                  <a:lnTo>
                    <a:pt x="47" y="47"/>
                  </a:lnTo>
                  <a:lnTo>
                    <a:pt x="43" y="40"/>
                  </a:lnTo>
                  <a:lnTo>
                    <a:pt x="27" y="43"/>
                  </a:lnTo>
                  <a:lnTo>
                    <a:pt x="25" y="47"/>
                  </a:lnTo>
                  <a:lnTo>
                    <a:pt x="15" y="44"/>
                  </a:lnTo>
                  <a:lnTo>
                    <a:pt x="7" y="44"/>
                  </a:lnTo>
                  <a:lnTo>
                    <a:pt x="0" y="40"/>
                  </a:lnTo>
                  <a:lnTo>
                    <a:pt x="2" y="35"/>
                  </a:lnTo>
                  <a:lnTo>
                    <a:pt x="1" y="31"/>
                  </a:lnTo>
                  <a:lnTo>
                    <a:pt x="6" y="30"/>
                  </a:lnTo>
                  <a:lnTo>
                    <a:pt x="15" y="36"/>
                  </a:lnTo>
                  <a:lnTo>
                    <a:pt x="16" y="30"/>
                  </a:lnTo>
                  <a:lnTo>
                    <a:pt x="31" y="31"/>
                  </a:lnTo>
                  <a:lnTo>
                    <a:pt x="42" y="28"/>
                  </a:lnTo>
                  <a:lnTo>
                    <a:pt x="50" y="28"/>
                  </a:lnTo>
                  <a:lnTo>
                    <a:pt x="55" y="32"/>
                  </a:lnTo>
                  <a:lnTo>
                    <a:pt x="57" y="29"/>
                  </a:lnTo>
                  <a:lnTo>
                    <a:pt x="53" y="16"/>
                  </a:lnTo>
                  <a:lnTo>
                    <a:pt x="59" y="13"/>
                  </a:lnTo>
                  <a:lnTo>
                    <a:pt x="64" y="4"/>
                  </a:lnTo>
                  <a:lnTo>
                    <a:pt x="77" y="10"/>
                  </a:lnTo>
                  <a:lnTo>
                    <a:pt x="85" y="2"/>
                  </a:lnTo>
                  <a:lnTo>
                    <a:pt x="90" y="0"/>
                  </a:lnTo>
                  <a:lnTo>
                    <a:pt x="103" y="7"/>
                  </a:lnTo>
                  <a:lnTo>
                    <a:pt x="111" y="6"/>
                  </a:lnTo>
                  <a:lnTo>
                    <a:pt x="119" y="9"/>
                  </a:lnTo>
                  <a:lnTo>
                    <a:pt x="118" y="12"/>
                  </a:lnTo>
                  <a:lnTo>
                    <a:pt x="120" y="19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6" name="Google Shape;206;p41"/>
            <p:cNvSpPr/>
            <p:nvPr/>
          </p:nvSpPr>
          <p:spPr>
            <a:xfrm>
              <a:off x="6729957" y="2921744"/>
              <a:ext cx="50254" cy="38657"/>
            </a:xfrm>
            <a:custGeom>
              <a:rect b="b" l="l" r="r" t="t"/>
              <a:pathLst>
                <a:path extrusionOk="0" h="85" w="108">
                  <a:moveTo>
                    <a:pt x="14" y="1"/>
                  </a:moveTo>
                  <a:lnTo>
                    <a:pt x="38" y="23"/>
                  </a:lnTo>
                  <a:lnTo>
                    <a:pt x="69" y="23"/>
                  </a:lnTo>
                  <a:lnTo>
                    <a:pt x="71" y="36"/>
                  </a:lnTo>
                  <a:lnTo>
                    <a:pt x="108" y="85"/>
                  </a:lnTo>
                  <a:lnTo>
                    <a:pt x="58" y="74"/>
                  </a:lnTo>
                  <a:lnTo>
                    <a:pt x="16" y="35"/>
                  </a:lnTo>
                  <a:lnTo>
                    <a:pt x="0" y="3"/>
                  </a:lnTo>
                  <a:lnTo>
                    <a:pt x="14" y="0"/>
                  </a:lnTo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7" name="Google Shape;207;p41"/>
            <p:cNvSpPr/>
            <p:nvPr/>
          </p:nvSpPr>
          <p:spPr>
            <a:xfrm>
              <a:off x="6724158" y="2836699"/>
              <a:ext cx="183621" cy="143031"/>
            </a:xfrm>
            <a:custGeom>
              <a:rect b="b" l="l" r="r" t="t"/>
              <a:pathLst>
                <a:path extrusionOk="0" h="74" w="95">
                  <a:moveTo>
                    <a:pt x="40" y="13"/>
                  </a:moveTo>
                  <a:lnTo>
                    <a:pt x="48" y="15"/>
                  </a:lnTo>
                  <a:lnTo>
                    <a:pt x="50" y="9"/>
                  </a:lnTo>
                  <a:lnTo>
                    <a:pt x="58" y="1"/>
                  </a:lnTo>
                  <a:lnTo>
                    <a:pt x="69" y="12"/>
                  </a:lnTo>
                  <a:lnTo>
                    <a:pt x="81" y="27"/>
                  </a:lnTo>
                  <a:lnTo>
                    <a:pt x="89" y="28"/>
                  </a:lnTo>
                  <a:lnTo>
                    <a:pt x="95" y="33"/>
                  </a:lnTo>
                  <a:lnTo>
                    <a:pt x="82" y="35"/>
                  </a:lnTo>
                  <a:lnTo>
                    <a:pt x="82" y="51"/>
                  </a:lnTo>
                  <a:lnTo>
                    <a:pt x="80" y="58"/>
                  </a:lnTo>
                  <a:lnTo>
                    <a:pt x="75" y="63"/>
                  </a:lnTo>
                  <a:lnTo>
                    <a:pt x="77" y="73"/>
                  </a:lnTo>
                  <a:lnTo>
                    <a:pt x="73" y="74"/>
                  </a:lnTo>
                  <a:lnTo>
                    <a:pt x="61" y="63"/>
                  </a:lnTo>
                  <a:lnTo>
                    <a:pt x="65" y="53"/>
                  </a:lnTo>
                  <a:lnTo>
                    <a:pt x="59" y="47"/>
                  </a:lnTo>
                  <a:lnTo>
                    <a:pt x="52" y="49"/>
                  </a:lnTo>
                  <a:lnTo>
                    <a:pt x="35" y="64"/>
                  </a:lnTo>
                  <a:lnTo>
                    <a:pt x="32" y="49"/>
                  </a:lnTo>
                  <a:lnTo>
                    <a:pt x="24" y="46"/>
                  </a:lnTo>
                  <a:lnTo>
                    <a:pt x="16" y="40"/>
                  </a:lnTo>
                  <a:lnTo>
                    <a:pt x="19" y="34"/>
                  </a:lnTo>
                  <a:lnTo>
                    <a:pt x="9" y="27"/>
                  </a:lnTo>
                  <a:lnTo>
                    <a:pt x="11" y="22"/>
                  </a:lnTo>
                  <a:lnTo>
                    <a:pt x="4" y="18"/>
                  </a:lnTo>
                  <a:lnTo>
                    <a:pt x="0" y="13"/>
                  </a:lnTo>
                  <a:lnTo>
                    <a:pt x="3" y="9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28" y="14"/>
                  </a:lnTo>
                  <a:lnTo>
                    <a:pt x="18" y="3"/>
                  </a:lnTo>
                  <a:lnTo>
                    <a:pt x="21" y="0"/>
                  </a:lnTo>
                  <a:lnTo>
                    <a:pt x="26" y="1"/>
                  </a:lnTo>
                  <a:lnTo>
                    <a:pt x="40" y="13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8" name="Google Shape;208;p41"/>
            <p:cNvSpPr/>
            <p:nvPr/>
          </p:nvSpPr>
          <p:spPr>
            <a:xfrm>
              <a:off x="6293134" y="4609119"/>
              <a:ext cx="59919" cy="86979"/>
            </a:xfrm>
            <a:custGeom>
              <a:rect b="b" l="l" r="r" t="t"/>
              <a:pathLst>
                <a:path extrusionOk="0" h="45" w="31">
                  <a:moveTo>
                    <a:pt x="5" y="45"/>
                  </a:moveTo>
                  <a:lnTo>
                    <a:pt x="4" y="20"/>
                  </a:lnTo>
                  <a:lnTo>
                    <a:pt x="0" y="10"/>
                  </a:lnTo>
                  <a:lnTo>
                    <a:pt x="11" y="12"/>
                  </a:lnTo>
                  <a:lnTo>
                    <a:pt x="16" y="0"/>
                  </a:lnTo>
                  <a:lnTo>
                    <a:pt x="26" y="2"/>
                  </a:lnTo>
                  <a:lnTo>
                    <a:pt x="27" y="10"/>
                  </a:lnTo>
                  <a:lnTo>
                    <a:pt x="31" y="14"/>
                  </a:lnTo>
                  <a:lnTo>
                    <a:pt x="31" y="21"/>
                  </a:lnTo>
                  <a:lnTo>
                    <a:pt x="27" y="25"/>
                  </a:lnTo>
                  <a:lnTo>
                    <a:pt x="19" y="36"/>
                  </a:lnTo>
                  <a:lnTo>
                    <a:pt x="12" y="44"/>
                  </a:lnTo>
                  <a:lnTo>
                    <a:pt x="5" y="45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9" name="Google Shape;209;p41"/>
            <p:cNvSpPr/>
            <p:nvPr/>
          </p:nvSpPr>
          <p:spPr>
            <a:xfrm>
              <a:off x="5338308" y="2457861"/>
              <a:ext cx="112105" cy="77314"/>
            </a:xfrm>
            <a:custGeom>
              <a:rect b="b" l="l" r="r" t="t"/>
              <a:pathLst>
                <a:path extrusionOk="0" h="40" w="58">
                  <a:moveTo>
                    <a:pt x="13" y="3"/>
                  </a:moveTo>
                  <a:lnTo>
                    <a:pt x="24" y="4"/>
                  </a:lnTo>
                  <a:lnTo>
                    <a:pt x="39" y="0"/>
                  </a:lnTo>
                  <a:lnTo>
                    <a:pt x="49" y="9"/>
                  </a:lnTo>
                  <a:lnTo>
                    <a:pt x="58" y="14"/>
                  </a:lnTo>
                  <a:lnTo>
                    <a:pt x="57" y="27"/>
                  </a:lnTo>
                  <a:lnTo>
                    <a:pt x="53" y="28"/>
                  </a:lnTo>
                  <a:lnTo>
                    <a:pt x="51" y="40"/>
                  </a:lnTo>
                  <a:lnTo>
                    <a:pt x="37" y="30"/>
                  </a:lnTo>
                  <a:lnTo>
                    <a:pt x="29" y="32"/>
                  </a:lnTo>
                  <a:lnTo>
                    <a:pt x="17" y="22"/>
                  </a:lnTo>
                  <a:lnTo>
                    <a:pt x="10" y="14"/>
                  </a:lnTo>
                  <a:lnTo>
                    <a:pt x="3" y="14"/>
                  </a:lnTo>
                  <a:lnTo>
                    <a:pt x="0" y="7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0" name="Google Shape;210;p41"/>
            <p:cNvSpPr/>
            <p:nvPr/>
          </p:nvSpPr>
          <p:spPr>
            <a:xfrm>
              <a:off x="5288054" y="4023466"/>
              <a:ext cx="108239" cy="245472"/>
            </a:xfrm>
            <a:custGeom>
              <a:rect b="b" l="l" r="r" t="t"/>
              <a:pathLst>
                <a:path extrusionOk="0" h="127" w="56">
                  <a:moveTo>
                    <a:pt x="36" y="124"/>
                  </a:moveTo>
                  <a:lnTo>
                    <a:pt x="20" y="127"/>
                  </a:lnTo>
                  <a:lnTo>
                    <a:pt x="16" y="113"/>
                  </a:lnTo>
                  <a:lnTo>
                    <a:pt x="17" y="65"/>
                  </a:lnTo>
                  <a:lnTo>
                    <a:pt x="13" y="61"/>
                  </a:lnTo>
                  <a:lnTo>
                    <a:pt x="12" y="50"/>
                  </a:lnTo>
                  <a:lnTo>
                    <a:pt x="6" y="43"/>
                  </a:lnTo>
                  <a:lnTo>
                    <a:pt x="0" y="37"/>
                  </a:lnTo>
                  <a:lnTo>
                    <a:pt x="3" y="26"/>
                  </a:lnTo>
                  <a:lnTo>
                    <a:pt x="9" y="23"/>
                  </a:lnTo>
                  <a:lnTo>
                    <a:pt x="13" y="14"/>
                  </a:lnTo>
                  <a:lnTo>
                    <a:pt x="22" y="13"/>
                  </a:lnTo>
                  <a:lnTo>
                    <a:pt x="26" y="6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52" y="12"/>
                  </a:lnTo>
                  <a:lnTo>
                    <a:pt x="52" y="19"/>
                  </a:lnTo>
                  <a:lnTo>
                    <a:pt x="56" y="31"/>
                  </a:lnTo>
                  <a:lnTo>
                    <a:pt x="52" y="40"/>
                  </a:lnTo>
                  <a:lnTo>
                    <a:pt x="54" y="45"/>
                  </a:lnTo>
                  <a:lnTo>
                    <a:pt x="45" y="58"/>
                  </a:lnTo>
                  <a:lnTo>
                    <a:pt x="40" y="64"/>
                  </a:lnTo>
                  <a:lnTo>
                    <a:pt x="36" y="78"/>
                  </a:lnTo>
                  <a:lnTo>
                    <a:pt x="37" y="91"/>
                  </a:lnTo>
                  <a:lnTo>
                    <a:pt x="36" y="124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1" name="Google Shape;211;p41"/>
            <p:cNvSpPr/>
            <p:nvPr/>
          </p:nvSpPr>
          <p:spPr>
            <a:xfrm>
              <a:off x="5067709" y="3907495"/>
              <a:ext cx="270598" cy="222278"/>
            </a:xfrm>
            <a:custGeom>
              <a:rect b="b" l="l" r="r" t="t"/>
              <a:pathLst>
                <a:path extrusionOk="0" h="115" w="140">
                  <a:moveTo>
                    <a:pt x="49" y="114"/>
                  </a:moveTo>
                  <a:lnTo>
                    <a:pt x="36" y="109"/>
                  </a:lnTo>
                  <a:lnTo>
                    <a:pt x="28" y="110"/>
                  </a:lnTo>
                  <a:lnTo>
                    <a:pt x="21" y="115"/>
                  </a:lnTo>
                  <a:lnTo>
                    <a:pt x="13" y="110"/>
                  </a:lnTo>
                  <a:lnTo>
                    <a:pt x="10" y="103"/>
                  </a:lnTo>
                  <a:lnTo>
                    <a:pt x="1" y="99"/>
                  </a:lnTo>
                  <a:lnTo>
                    <a:pt x="0" y="87"/>
                  </a:lnTo>
                  <a:lnTo>
                    <a:pt x="5" y="78"/>
                  </a:lnTo>
                  <a:lnTo>
                    <a:pt x="5" y="71"/>
                  </a:lnTo>
                  <a:lnTo>
                    <a:pt x="19" y="54"/>
                  </a:lnTo>
                  <a:lnTo>
                    <a:pt x="22" y="40"/>
                  </a:lnTo>
                  <a:lnTo>
                    <a:pt x="27" y="34"/>
                  </a:lnTo>
                  <a:lnTo>
                    <a:pt x="36" y="37"/>
                  </a:lnTo>
                  <a:lnTo>
                    <a:pt x="44" y="33"/>
                  </a:lnTo>
                  <a:lnTo>
                    <a:pt x="46" y="28"/>
                  </a:lnTo>
                  <a:lnTo>
                    <a:pt x="61" y="18"/>
                  </a:lnTo>
                  <a:lnTo>
                    <a:pt x="64" y="12"/>
                  </a:lnTo>
                  <a:lnTo>
                    <a:pt x="81" y="3"/>
                  </a:lnTo>
                  <a:lnTo>
                    <a:pt x="91" y="0"/>
                  </a:lnTo>
                  <a:lnTo>
                    <a:pt x="95" y="4"/>
                  </a:lnTo>
                  <a:lnTo>
                    <a:pt x="107" y="4"/>
                  </a:lnTo>
                  <a:lnTo>
                    <a:pt x="106" y="14"/>
                  </a:lnTo>
                  <a:lnTo>
                    <a:pt x="108" y="24"/>
                  </a:lnTo>
                  <a:lnTo>
                    <a:pt x="118" y="37"/>
                  </a:lnTo>
                  <a:lnTo>
                    <a:pt x="119" y="47"/>
                  </a:lnTo>
                  <a:lnTo>
                    <a:pt x="140" y="52"/>
                  </a:lnTo>
                  <a:lnTo>
                    <a:pt x="140" y="66"/>
                  </a:lnTo>
                  <a:lnTo>
                    <a:pt x="136" y="73"/>
                  </a:lnTo>
                  <a:lnTo>
                    <a:pt x="127" y="74"/>
                  </a:lnTo>
                  <a:lnTo>
                    <a:pt x="123" y="83"/>
                  </a:lnTo>
                  <a:lnTo>
                    <a:pt x="117" y="86"/>
                  </a:lnTo>
                  <a:lnTo>
                    <a:pt x="101" y="85"/>
                  </a:lnTo>
                  <a:lnTo>
                    <a:pt x="92" y="84"/>
                  </a:lnTo>
                  <a:lnTo>
                    <a:pt x="86" y="87"/>
                  </a:lnTo>
                  <a:lnTo>
                    <a:pt x="78" y="86"/>
                  </a:lnTo>
                  <a:lnTo>
                    <a:pt x="47" y="87"/>
                  </a:lnTo>
                  <a:lnTo>
                    <a:pt x="46" y="98"/>
                  </a:lnTo>
                  <a:lnTo>
                    <a:pt x="49" y="114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2" name="Google Shape;212;p41"/>
            <p:cNvSpPr/>
            <p:nvPr/>
          </p:nvSpPr>
          <p:spPr>
            <a:xfrm>
              <a:off x="8299428" y="3453276"/>
              <a:ext cx="187487" cy="231941"/>
            </a:xfrm>
            <a:custGeom>
              <a:rect b="b" l="l" r="r" t="t"/>
              <a:pathLst>
                <a:path extrusionOk="0" h="120" w="97">
                  <a:moveTo>
                    <a:pt x="94" y="92"/>
                  </a:moveTo>
                  <a:lnTo>
                    <a:pt x="97" y="106"/>
                  </a:lnTo>
                  <a:lnTo>
                    <a:pt x="90" y="103"/>
                  </a:lnTo>
                  <a:lnTo>
                    <a:pt x="94" y="120"/>
                  </a:lnTo>
                  <a:lnTo>
                    <a:pt x="87" y="109"/>
                  </a:lnTo>
                  <a:lnTo>
                    <a:pt x="84" y="99"/>
                  </a:lnTo>
                  <a:lnTo>
                    <a:pt x="79" y="89"/>
                  </a:lnTo>
                  <a:lnTo>
                    <a:pt x="69" y="76"/>
                  </a:lnTo>
                  <a:lnTo>
                    <a:pt x="53" y="76"/>
                  </a:lnTo>
                  <a:lnTo>
                    <a:pt x="56" y="84"/>
                  </a:lnTo>
                  <a:lnTo>
                    <a:pt x="52" y="96"/>
                  </a:lnTo>
                  <a:lnTo>
                    <a:pt x="44" y="92"/>
                  </a:lnTo>
                  <a:lnTo>
                    <a:pt x="42" y="95"/>
                  </a:lnTo>
                  <a:lnTo>
                    <a:pt x="36" y="93"/>
                  </a:lnTo>
                  <a:lnTo>
                    <a:pt x="29" y="91"/>
                  </a:lnTo>
                  <a:lnTo>
                    <a:pt x="23" y="74"/>
                  </a:lnTo>
                  <a:lnTo>
                    <a:pt x="14" y="58"/>
                  </a:lnTo>
                  <a:lnTo>
                    <a:pt x="15" y="46"/>
                  </a:lnTo>
                  <a:lnTo>
                    <a:pt x="3" y="40"/>
                  </a:lnTo>
                  <a:lnTo>
                    <a:pt x="6" y="33"/>
                  </a:lnTo>
                  <a:lnTo>
                    <a:pt x="16" y="25"/>
                  </a:lnTo>
                  <a:lnTo>
                    <a:pt x="0" y="14"/>
                  </a:lnTo>
                  <a:lnTo>
                    <a:pt x="4" y="0"/>
                  </a:lnTo>
                  <a:lnTo>
                    <a:pt x="20" y="9"/>
                  </a:lnTo>
                  <a:lnTo>
                    <a:pt x="28" y="10"/>
                  </a:lnTo>
                  <a:lnTo>
                    <a:pt x="33" y="24"/>
                  </a:lnTo>
                  <a:lnTo>
                    <a:pt x="50" y="27"/>
                  </a:lnTo>
                  <a:lnTo>
                    <a:pt x="67" y="27"/>
                  </a:lnTo>
                  <a:lnTo>
                    <a:pt x="78" y="31"/>
                  </a:lnTo>
                  <a:lnTo>
                    <a:pt x="73" y="48"/>
                  </a:lnTo>
                  <a:lnTo>
                    <a:pt x="65" y="49"/>
                  </a:lnTo>
                  <a:lnTo>
                    <a:pt x="62" y="61"/>
                  </a:lnTo>
                  <a:lnTo>
                    <a:pt x="74" y="72"/>
                  </a:lnTo>
                  <a:lnTo>
                    <a:pt x="74" y="59"/>
                  </a:lnTo>
                  <a:lnTo>
                    <a:pt x="79" y="59"/>
                  </a:lnTo>
                  <a:lnTo>
                    <a:pt x="94" y="92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3" name="Google Shape;213;p41"/>
            <p:cNvSpPr/>
            <p:nvPr/>
          </p:nvSpPr>
          <p:spPr>
            <a:xfrm>
              <a:off x="5980013" y="2741989"/>
              <a:ext cx="197150" cy="119836"/>
            </a:xfrm>
            <a:custGeom>
              <a:rect b="b" l="l" r="r" t="t"/>
              <a:pathLst>
                <a:path extrusionOk="0" h="62" w="102">
                  <a:moveTo>
                    <a:pt x="3" y="0"/>
                  </a:moveTo>
                  <a:lnTo>
                    <a:pt x="9" y="9"/>
                  </a:lnTo>
                  <a:lnTo>
                    <a:pt x="15" y="7"/>
                  </a:lnTo>
                  <a:lnTo>
                    <a:pt x="28" y="10"/>
                  </a:lnTo>
                  <a:lnTo>
                    <a:pt x="53" y="12"/>
                  </a:lnTo>
                  <a:lnTo>
                    <a:pt x="60" y="6"/>
                  </a:lnTo>
                  <a:lnTo>
                    <a:pt x="80" y="2"/>
                  </a:lnTo>
                  <a:lnTo>
                    <a:pt x="92" y="9"/>
                  </a:lnTo>
                  <a:lnTo>
                    <a:pt x="102" y="11"/>
                  </a:lnTo>
                  <a:lnTo>
                    <a:pt x="95" y="20"/>
                  </a:lnTo>
                  <a:lnTo>
                    <a:pt x="91" y="34"/>
                  </a:lnTo>
                  <a:lnTo>
                    <a:pt x="98" y="46"/>
                  </a:lnTo>
                  <a:lnTo>
                    <a:pt x="83" y="43"/>
                  </a:lnTo>
                  <a:lnTo>
                    <a:pt x="66" y="50"/>
                  </a:lnTo>
                  <a:lnTo>
                    <a:pt x="67" y="60"/>
                  </a:lnTo>
                  <a:lnTo>
                    <a:pt x="52" y="62"/>
                  </a:lnTo>
                  <a:lnTo>
                    <a:pt x="40" y="55"/>
                  </a:lnTo>
                  <a:lnTo>
                    <a:pt x="27" y="60"/>
                  </a:lnTo>
                  <a:lnTo>
                    <a:pt x="14" y="60"/>
                  </a:lnTo>
                  <a:lnTo>
                    <a:pt x="12" y="46"/>
                  </a:lnTo>
                  <a:lnTo>
                    <a:pt x="3" y="40"/>
                  </a:lnTo>
                  <a:lnTo>
                    <a:pt x="5" y="37"/>
                  </a:lnTo>
                  <a:lnTo>
                    <a:pt x="3" y="34"/>
                  </a:lnTo>
                  <a:lnTo>
                    <a:pt x="5" y="28"/>
                  </a:lnTo>
                  <a:lnTo>
                    <a:pt x="11" y="21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4" name="Google Shape;214;p41"/>
            <p:cNvSpPr/>
            <p:nvPr/>
          </p:nvSpPr>
          <p:spPr>
            <a:xfrm>
              <a:off x="2553077" y="3503530"/>
              <a:ext cx="28993" cy="59919"/>
            </a:xfrm>
            <a:custGeom>
              <a:rect b="b" l="l" r="r" t="t"/>
              <a:pathLst>
                <a:path extrusionOk="0" h="31" w="15">
                  <a:moveTo>
                    <a:pt x="13" y="30"/>
                  </a:moveTo>
                  <a:lnTo>
                    <a:pt x="8" y="31"/>
                  </a:lnTo>
                  <a:lnTo>
                    <a:pt x="5" y="19"/>
                  </a:lnTo>
                  <a:lnTo>
                    <a:pt x="0" y="13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5" y="18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5" name="Google Shape;215;p41"/>
            <p:cNvSpPr/>
            <p:nvPr/>
          </p:nvSpPr>
          <p:spPr>
            <a:xfrm>
              <a:off x="2547279" y="3435881"/>
              <a:ext cx="40590" cy="19328"/>
            </a:xfrm>
            <a:custGeom>
              <a:rect b="b" l="l" r="r" t="t"/>
              <a:pathLst>
                <a:path extrusionOk="0" h="10" w="21">
                  <a:moveTo>
                    <a:pt x="20" y="6"/>
                  </a:moveTo>
                  <a:lnTo>
                    <a:pt x="0" y="10"/>
                  </a:lnTo>
                  <a:lnTo>
                    <a:pt x="0" y="2"/>
                  </a:lnTo>
                  <a:lnTo>
                    <a:pt x="9" y="0"/>
                  </a:lnTo>
                  <a:lnTo>
                    <a:pt x="21" y="1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6" name="Google Shape;216;p41"/>
            <p:cNvSpPr/>
            <p:nvPr/>
          </p:nvSpPr>
          <p:spPr>
            <a:xfrm>
              <a:off x="2589801" y="3430082"/>
              <a:ext cx="25128" cy="46388"/>
            </a:xfrm>
            <a:custGeom>
              <a:rect b="b" l="l" r="r" t="t"/>
              <a:pathLst>
                <a:path extrusionOk="0" h="24" w="13">
                  <a:moveTo>
                    <a:pt x="13" y="9"/>
                  </a:moveTo>
                  <a:lnTo>
                    <a:pt x="7" y="24"/>
                  </a:lnTo>
                  <a:lnTo>
                    <a:pt x="5" y="21"/>
                  </a:lnTo>
                  <a:lnTo>
                    <a:pt x="7" y="10"/>
                  </a:lnTo>
                  <a:lnTo>
                    <a:pt x="0" y="2"/>
                  </a:lnTo>
                  <a:lnTo>
                    <a:pt x="1" y="0"/>
                  </a:lnTo>
                  <a:lnTo>
                    <a:pt x="13" y="9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7" name="Google Shape;217;p41"/>
            <p:cNvSpPr/>
            <p:nvPr/>
          </p:nvSpPr>
          <p:spPr>
            <a:xfrm>
              <a:off x="5763534" y="2703332"/>
              <a:ext cx="125636" cy="102441"/>
            </a:xfrm>
            <a:custGeom>
              <a:rect b="b" l="l" r="r" t="t"/>
              <a:pathLst>
                <a:path extrusionOk="0" h="53" w="65">
                  <a:moveTo>
                    <a:pt x="54" y="7"/>
                  </a:moveTo>
                  <a:lnTo>
                    <a:pt x="60" y="7"/>
                  </a:lnTo>
                  <a:lnTo>
                    <a:pt x="56" y="16"/>
                  </a:lnTo>
                  <a:lnTo>
                    <a:pt x="65" y="24"/>
                  </a:lnTo>
                  <a:lnTo>
                    <a:pt x="64" y="34"/>
                  </a:lnTo>
                  <a:lnTo>
                    <a:pt x="60" y="35"/>
                  </a:lnTo>
                  <a:lnTo>
                    <a:pt x="57" y="37"/>
                  </a:lnTo>
                  <a:lnTo>
                    <a:pt x="52" y="42"/>
                  </a:lnTo>
                  <a:lnTo>
                    <a:pt x="50" y="53"/>
                  </a:lnTo>
                  <a:lnTo>
                    <a:pt x="35" y="45"/>
                  </a:lnTo>
                  <a:lnTo>
                    <a:pt x="28" y="37"/>
                  </a:lnTo>
                  <a:lnTo>
                    <a:pt x="21" y="32"/>
                  </a:lnTo>
                  <a:lnTo>
                    <a:pt x="13" y="24"/>
                  </a:lnTo>
                  <a:lnTo>
                    <a:pt x="9" y="18"/>
                  </a:lnTo>
                  <a:lnTo>
                    <a:pt x="0" y="8"/>
                  </a:lnTo>
                  <a:lnTo>
                    <a:pt x="3" y="0"/>
                  </a:lnTo>
                  <a:lnTo>
                    <a:pt x="9" y="5"/>
                  </a:lnTo>
                  <a:lnTo>
                    <a:pt x="13" y="0"/>
                  </a:lnTo>
                  <a:lnTo>
                    <a:pt x="20" y="0"/>
                  </a:lnTo>
                  <a:lnTo>
                    <a:pt x="35" y="3"/>
                  </a:lnTo>
                  <a:lnTo>
                    <a:pt x="46" y="3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8" name="Google Shape;218;p41"/>
            <p:cNvSpPr/>
            <p:nvPr/>
          </p:nvSpPr>
          <p:spPr>
            <a:xfrm>
              <a:off x="5964550" y="2278106"/>
              <a:ext cx="282195" cy="185553"/>
            </a:xfrm>
            <a:custGeom>
              <a:rect b="b" l="l" r="r" t="t"/>
              <a:pathLst>
                <a:path extrusionOk="0" h="96" w="146">
                  <a:moveTo>
                    <a:pt x="1" y="44"/>
                  </a:moveTo>
                  <a:lnTo>
                    <a:pt x="15" y="44"/>
                  </a:lnTo>
                  <a:lnTo>
                    <a:pt x="31" y="37"/>
                  </a:lnTo>
                  <a:lnTo>
                    <a:pt x="33" y="26"/>
                  </a:lnTo>
                  <a:lnTo>
                    <a:pt x="45" y="20"/>
                  </a:lnTo>
                  <a:lnTo>
                    <a:pt x="42" y="11"/>
                  </a:lnTo>
                  <a:lnTo>
                    <a:pt x="50" y="7"/>
                  </a:lnTo>
                  <a:lnTo>
                    <a:pt x="65" y="0"/>
                  </a:lnTo>
                  <a:lnTo>
                    <a:pt x="82" y="5"/>
                  </a:lnTo>
                  <a:lnTo>
                    <a:pt x="85" y="10"/>
                  </a:lnTo>
                  <a:lnTo>
                    <a:pt x="93" y="7"/>
                  </a:lnTo>
                  <a:lnTo>
                    <a:pt x="109" y="12"/>
                  </a:lnTo>
                  <a:lnTo>
                    <a:pt x="112" y="21"/>
                  </a:lnTo>
                  <a:lnTo>
                    <a:pt x="110" y="27"/>
                  </a:lnTo>
                  <a:lnTo>
                    <a:pt x="122" y="40"/>
                  </a:lnTo>
                  <a:lnTo>
                    <a:pt x="129" y="43"/>
                  </a:lnTo>
                  <a:lnTo>
                    <a:pt x="129" y="47"/>
                  </a:lnTo>
                  <a:lnTo>
                    <a:pt x="140" y="50"/>
                  </a:lnTo>
                  <a:lnTo>
                    <a:pt x="146" y="56"/>
                  </a:lnTo>
                  <a:lnTo>
                    <a:pt x="140" y="60"/>
                  </a:lnTo>
                  <a:lnTo>
                    <a:pt x="128" y="59"/>
                  </a:lnTo>
                  <a:lnTo>
                    <a:pt x="125" y="61"/>
                  </a:lnTo>
                  <a:lnTo>
                    <a:pt x="130" y="68"/>
                  </a:lnTo>
                  <a:lnTo>
                    <a:pt x="136" y="81"/>
                  </a:lnTo>
                  <a:lnTo>
                    <a:pt x="123" y="82"/>
                  </a:lnTo>
                  <a:lnTo>
                    <a:pt x="119" y="86"/>
                  </a:lnTo>
                  <a:lnTo>
                    <a:pt x="119" y="96"/>
                  </a:lnTo>
                  <a:lnTo>
                    <a:pt x="113" y="95"/>
                  </a:lnTo>
                  <a:lnTo>
                    <a:pt x="99" y="95"/>
                  </a:lnTo>
                  <a:lnTo>
                    <a:pt x="94" y="91"/>
                  </a:lnTo>
                  <a:lnTo>
                    <a:pt x="88" y="94"/>
                  </a:lnTo>
                  <a:lnTo>
                    <a:pt x="82" y="91"/>
                  </a:lnTo>
                  <a:lnTo>
                    <a:pt x="70" y="91"/>
                  </a:lnTo>
                  <a:lnTo>
                    <a:pt x="51" y="86"/>
                  </a:lnTo>
                  <a:lnTo>
                    <a:pt x="35" y="84"/>
                  </a:lnTo>
                  <a:lnTo>
                    <a:pt x="23" y="85"/>
                  </a:lnTo>
                  <a:lnTo>
                    <a:pt x="15" y="90"/>
                  </a:lnTo>
                  <a:lnTo>
                    <a:pt x="8" y="91"/>
                  </a:lnTo>
                  <a:lnTo>
                    <a:pt x="6" y="82"/>
                  </a:lnTo>
                  <a:lnTo>
                    <a:pt x="0" y="73"/>
                  </a:lnTo>
                  <a:lnTo>
                    <a:pt x="9" y="69"/>
                  </a:lnTo>
                  <a:lnTo>
                    <a:pt x="8" y="61"/>
                  </a:lnTo>
                  <a:lnTo>
                    <a:pt x="3" y="53"/>
                  </a:lnTo>
                  <a:lnTo>
                    <a:pt x="1" y="44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9" name="Google Shape;219;p41"/>
            <p:cNvSpPr/>
            <p:nvPr/>
          </p:nvSpPr>
          <p:spPr>
            <a:xfrm>
              <a:off x="2127850" y="3772196"/>
              <a:ext cx="50254" cy="104374"/>
            </a:xfrm>
            <a:custGeom>
              <a:rect b="b" l="l" r="r" t="t"/>
              <a:pathLst>
                <a:path extrusionOk="0" h="54" w="26">
                  <a:moveTo>
                    <a:pt x="6" y="14"/>
                  </a:moveTo>
                  <a:lnTo>
                    <a:pt x="6" y="11"/>
                  </a:lnTo>
                  <a:lnTo>
                    <a:pt x="9" y="11"/>
                  </a:lnTo>
                  <a:lnTo>
                    <a:pt x="12" y="13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3"/>
                  </a:lnTo>
                  <a:lnTo>
                    <a:pt x="26" y="3"/>
                  </a:lnTo>
                  <a:lnTo>
                    <a:pt x="25" y="9"/>
                  </a:lnTo>
                  <a:lnTo>
                    <a:pt x="21" y="18"/>
                  </a:lnTo>
                  <a:lnTo>
                    <a:pt x="22" y="21"/>
                  </a:lnTo>
                  <a:lnTo>
                    <a:pt x="19" y="29"/>
                  </a:lnTo>
                  <a:lnTo>
                    <a:pt x="20" y="31"/>
                  </a:lnTo>
                  <a:lnTo>
                    <a:pt x="17" y="41"/>
                  </a:lnTo>
                  <a:lnTo>
                    <a:pt x="13" y="46"/>
                  </a:lnTo>
                  <a:lnTo>
                    <a:pt x="10" y="47"/>
                  </a:lnTo>
                  <a:lnTo>
                    <a:pt x="5" y="54"/>
                  </a:lnTo>
                  <a:lnTo>
                    <a:pt x="0" y="54"/>
                  </a:lnTo>
                  <a:lnTo>
                    <a:pt x="4" y="31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0" name="Google Shape;220;p41"/>
            <p:cNvSpPr/>
            <p:nvPr/>
          </p:nvSpPr>
          <p:spPr>
            <a:xfrm>
              <a:off x="2804346" y="4906777"/>
              <a:ext cx="444555" cy="527667"/>
            </a:xfrm>
            <a:custGeom>
              <a:rect b="b" l="l" r="r" t="t"/>
              <a:pathLst>
                <a:path extrusionOk="0" h="273" w="230">
                  <a:moveTo>
                    <a:pt x="141" y="255"/>
                  </a:moveTo>
                  <a:lnTo>
                    <a:pt x="121" y="254"/>
                  </a:lnTo>
                  <a:lnTo>
                    <a:pt x="116" y="271"/>
                  </a:lnTo>
                  <a:lnTo>
                    <a:pt x="104" y="256"/>
                  </a:lnTo>
                  <a:lnTo>
                    <a:pt x="79" y="251"/>
                  </a:lnTo>
                  <a:lnTo>
                    <a:pt x="67" y="270"/>
                  </a:lnTo>
                  <a:lnTo>
                    <a:pt x="54" y="273"/>
                  </a:lnTo>
                  <a:lnTo>
                    <a:pt x="43" y="244"/>
                  </a:lnTo>
                  <a:lnTo>
                    <a:pt x="31" y="221"/>
                  </a:lnTo>
                  <a:lnTo>
                    <a:pt x="34" y="201"/>
                  </a:lnTo>
                  <a:lnTo>
                    <a:pt x="24" y="192"/>
                  </a:lnTo>
                  <a:lnTo>
                    <a:pt x="20" y="177"/>
                  </a:lnTo>
                  <a:lnTo>
                    <a:pt x="10" y="163"/>
                  </a:lnTo>
                  <a:lnTo>
                    <a:pt x="19" y="140"/>
                  </a:lnTo>
                  <a:lnTo>
                    <a:pt x="10" y="123"/>
                  </a:lnTo>
                  <a:lnTo>
                    <a:pt x="13" y="116"/>
                  </a:lnTo>
                  <a:lnTo>
                    <a:pt x="10" y="108"/>
                  </a:lnTo>
                  <a:lnTo>
                    <a:pt x="16" y="98"/>
                  </a:lnTo>
                  <a:lnTo>
                    <a:pt x="15" y="80"/>
                  </a:lnTo>
                  <a:lnTo>
                    <a:pt x="15" y="65"/>
                  </a:lnTo>
                  <a:lnTo>
                    <a:pt x="18" y="58"/>
                  </a:lnTo>
                  <a:lnTo>
                    <a:pt x="0" y="25"/>
                  </a:lnTo>
                  <a:lnTo>
                    <a:pt x="14" y="27"/>
                  </a:lnTo>
                  <a:lnTo>
                    <a:pt x="23" y="26"/>
                  </a:lnTo>
                  <a:lnTo>
                    <a:pt x="27" y="20"/>
                  </a:lnTo>
                  <a:lnTo>
                    <a:pt x="43" y="12"/>
                  </a:lnTo>
                  <a:lnTo>
                    <a:pt x="52" y="4"/>
                  </a:lnTo>
                  <a:lnTo>
                    <a:pt x="76" y="0"/>
                  </a:lnTo>
                  <a:lnTo>
                    <a:pt x="74" y="16"/>
                  </a:lnTo>
                  <a:lnTo>
                    <a:pt x="77" y="24"/>
                  </a:lnTo>
                  <a:lnTo>
                    <a:pt x="76" y="38"/>
                  </a:lnTo>
                  <a:lnTo>
                    <a:pt x="97" y="56"/>
                  </a:lnTo>
                  <a:lnTo>
                    <a:pt x="118" y="60"/>
                  </a:lnTo>
                  <a:lnTo>
                    <a:pt x="126" y="68"/>
                  </a:lnTo>
                  <a:lnTo>
                    <a:pt x="138" y="72"/>
                  </a:lnTo>
                  <a:lnTo>
                    <a:pt x="146" y="78"/>
                  </a:lnTo>
                  <a:lnTo>
                    <a:pt x="158" y="77"/>
                  </a:lnTo>
                  <a:lnTo>
                    <a:pt x="169" y="84"/>
                  </a:lnTo>
                  <a:lnTo>
                    <a:pt x="170" y="96"/>
                  </a:lnTo>
                  <a:lnTo>
                    <a:pt x="174" y="102"/>
                  </a:lnTo>
                  <a:lnTo>
                    <a:pt x="175" y="111"/>
                  </a:lnTo>
                  <a:lnTo>
                    <a:pt x="170" y="111"/>
                  </a:lnTo>
                  <a:lnTo>
                    <a:pt x="179" y="135"/>
                  </a:lnTo>
                  <a:lnTo>
                    <a:pt x="213" y="136"/>
                  </a:lnTo>
                  <a:lnTo>
                    <a:pt x="212" y="148"/>
                  </a:lnTo>
                  <a:lnTo>
                    <a:pt x="214" y="156"/>
                  </a:lnTo>
                  <a:lnTo>
                    <a:pt x="225" y="162"/>
                  </a:lnTo>
                  <a:lnTo>
                    <a:pt x="230" y="175"/>
                  </a:lnTo>
                  <a:lnTo>
                    <a:pt x="228" y="191"/>
                  </a:lnTo>
                  <a:lnTo>
                    <a:pt x="224" y="201"/>
                  </a:lnTo>
                  <a:lnTo>
                    <a:pt x="227" y="212"/>
                  </a:lnTo>
                  <a:lnTo>
                    <a:pt x="222" y="217"/>
                  </a:lnTo>
                  <a:lnTo>
                    <a:pt x="221" y="210"/>
                  </a:lnTo>
                  <a:lnTo>
                    <a:pt x="203" y="200"/>
                  </a:lnTo>
                  <a:lnTo>
                    <a:pt x="186" y="199"/>
                  </a:lnTo>
                  <a:lnTo>
                    <a:pt x="155" y="205"/>
                  </a:lnTo>
                  <a:lnTo>
                    <a:pt x="148" y="224"/>
                  </a:lnTo>
                  <a:lnTo>
                    <a:pt x="149" y="235"/>
                  </a:lnTo>
                  <a:lnTo>
                    <a:pt x="145" y="260"/>
                  </a:lnTo>
                  <a:lnTo>
                    <a:pt x="141" y="255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1" name="Google Shape;221;p41"/>
            <p:cNvSpPr/>
            <p:nvPr/>
          </p:nvSpPr>
          <p:spPr>
            <a:xfrm>
              <a:off x="2640055" y="4303729"/>
              <a:ext cx="1391649" cy="1567538"/>
            </a:xfrm>
            <a:custGeom>
              <a:rect b="b" l="l" r="r" t="t"/>
              <a:pathLst>
                <a:path extrusionOk="0" h="811" w="720">
                  <a:moveTo>
                    <a:pt x="342" y="737"/>
                  </a:moveTo>
                  <a:lnTo>
                    <a:pt x="362" y="709"/>
                  </a:lnTo>
                  <a:lnTo>
                    <a:pt x="379" y="689"/>
                  </a:lnTo>
                  <a:lnTo>
                    <a:pt x="390" y="680"/>
                  </a:lnTo>
                  <a:lnTo>
                    <a:pt x="403" y="669"/>
                  </a:lnTo>
                  <a:lnTo>
                    <a:pt x="401" y="652"/>
                  </a:lnTo>
                  <a:lnTo>
                    <a:pt x="391" y="640"/>
                  </a:lnTo>
                  <a:lnTo>
                    <a:pt x="383" y="644"/>
                  </a:lnTo>
                  <a:lnTo>
                    <a:pt x="385" y="632"/>
                  </a:lnTo>
                  <a:lnTo>
                    <a:pt x="386" y="620"/>
                  </a:lnTo>
                  <a:lnTo>
                    <a:pt x="385" y="608"/>
                  </a:lnTo>
                  <a:lnTo>
                    <a:pt x="378" y="605"/>
                  </a:lnTo>
                  <a:lnTo>
                    <a:pt x="371" y="608"/>
                  </a:lnTo>
                  <a:lnTo>
                    <a:pt x="365" y="607"/>
                  </a:lnTo>
                  <a:lnTo>
                    <a:pt x="362" y="599"/>
                  </a:lnTo>
                  <a:lnTo>
                    <a:pt x="358" y="580"/>
                  </a:lnTo>
                  <a:lnTo>
                    <a:pt x="354" y="574"/>
                  </a:lnTo>
                  <a:lnTo>
                    <a:pt x="341" y="568"/>
                  </a:lnTo>
                  <a:lnTo>
                    <a:pt x="334" y="572"/>
                  </a:lnTo>
                  <a:lnTo>
                    <a:pt x="315" y="568"/>
                  </a:lnTo>
                  <a:lnTo>
                    <a:pt x="313" y="540"/>
                  </a:lnTo>
                  <a:lnTo>
                    <a:pt x="307" y="529"/>
                  </a:lnTo>
                  <a:lnTo>
                    <a:pt x="312" y="524"/>
                  </a:lnTo>
                  <a:lnTo>
                    <a:pt x="309" y="513"/>
                  </a:lnTo>
                  <a:lnTo>
                    <a:pt x="313" y="503"/>
                  </a:lnTo>
                  <a:lnTo>
                    <a:pt x="315" y="487"/>
                  </a:lnTo>
                  <a:lnTo>
                    <a:pt x="310" y="474"/>
                  </a:lnTo>
                  <a:lnTo>
                    <a:pt x="299" y="468"/>
                  </a:lnTo>
                  <a:lnTo>
                    <a:pt x="297" y="460"/>
                  </a:lnTo>
                  <a:lnTo>
                    <a:pt x="298" y="448"/>
                  </a:lnTo>
                  <a:lnTo>
                    <a:pt x="264" y="447"/>
                  </a:lnTo>
                  <a:lnTo>
                    <a:pt x="255" y="423"/>
                  </a:lnTo>
                  <a:lnTo>
                    <a:pt x="260" y="423"/>
                  </a:lnTo>
                  <a:lnTo>
                    <a:pt x="259" y="414"/>
                  </a:lnTo>
                  <a:lnTo>
                    <a:pt x="255" y="408"/>
                  </a:lnTo>
                  <a:lnTo>
                    <a:pt x="254" y="396"/>
                  </a:lnTo>
                  <a:lnTo>
                    <a:pt x="243" y="389"/>
                  </a:lnTo>
                  <a:lnTo>
                    <a:pt x="231" y="390"/>
                  </a:lnTo>
                  <a:lnTo>
                    <a:pt x="223" y="384"/>
                  </a:lnTo>
                  <a:lnTo>
                    <a:pt x="211" y="380"/>
                  </a:lnTo>
                  <a:lnTo>
                    <a:pt x="203" y="372"/>
                  </a:lnTo>
                  <a:lnTo>
                    <a:pt x="182" y="368"/>
                  </a:lnTo>
                  <a:lnTo>
                    <a:pt x="161" y="350"/>
                  </a:lnTo>
                  <a:lnTo>
                    <a:pt x="162" y="336"/>
                  </a:lnTo>
                  <a:lnTo>
                    <a:pt x="159" y="328"/>
                  </a:lnTo>
                  <a:lnTo>
                    <a:pt x="161" y="312"/>
                  </a:lnTo>
                  <a:lnTo>
                    <a:pt x="137" y="316"/>
                  </a:lnTo>
                  <a:lnTo>
                    <a:pt x="128" y="324"/>
                  </a:lnTo>
                  <a:lnTo>
                    <a:pt x="112" y="332"/>
                  </a:lnTo>
                  <a:lnTo>
                    <a:pt x="108" y="338"/>
                  </a:lnTo>
                  <a:lnTo>
                    <a:pt x="99" y="339"/>
                  </a:lnTo>
                  <a:lnTo>
                    <a:pt x="85" y="337"/>
                  </a:lnTo>
                  <a:lnTo>
                    <a:pt x="75" y="341"/>
                  </a:lnTo>
                  <a:lnTo>
                    <a:pt x="67" y="338"/>
                  </a:lnTo>
                  <a:lnTo>
                    <a:pt x="66" y="307"/>
                  </a:lnTo>
                  <a:lnTo>
                    <a:pt x="52" y="319"/>
                  </a:lnTo>
                  <a:lnTo>
                    <a:pt x="36" y="318"/>
                  </a:lnTo>
                  <a:lnTo>
                    <a:pt x="28" y="307"/>
                  </a:lnTo>
                  <a:lnTo>
                    <a:pt x="16" y="306"/>
                  </a:lnTo>
                  <a:lnTo>
                    <a:pt x="19" y="297"/>
                  </a:lnTo>
                  <a:lnTo>
                    <a:pt x="9" y="284"/>
                  </a:lnTo>
                  <a:lnTo>
                    <a:pt x="0" y="266"/>
                  </a:lnTo>
                  <a:lnTo>
                    <a:pt x="5" y="262"/>
                  </a:lnTo>
                  <a:lnTo>
                    <a:pt x="4" y="253"/>
                  </a:lnTo>
                  <a:lnTo>
                    <a:pt x="15" y="247"/>
                  </a:lnTo>
                  <a:lnTo>
                    <a:pt x="13" y="236"/>
                  </a:lnTo>
                  <a:lnTo>
                    <a:pt x="18" y="229"/>
                  </a:lnTo>
                  <a:lnTo>
                    <a:pt x="19" y="219"/>
                  </a:lnTo>
                  <a:lnTo>
                    <a:pt x="39" y="205"/>
                  </a:lnTo>
                  <a:lnTo>
                    <a:pt x="54" y="201"/>
                  </a:lnTo>
                  <a:lnTo>
                    <a:pt x="56" y="198"/>
                  </a:lnTo>
                  <a:lnTo>
                    <a:pt x="73" y="199"/>
                  </a:lnTo>
                  <a:lnTo>
                    <a:pt x="80" y="142"/>
                  </a:lnTo>
                  <a:lnTo>
                    <a:pt x="81" y="133"/>
                  </a:lnTo>
                  <a:lnTo>
                    <a:pt x="78" y="121"/>
                  </a:lnTo>
                  <a:lnTo>
                    <a:pt x="70" y="113"/>
                  </a:lnTo>
                  <a:lnTo>
                    <a:pt x="70" y="98"/>
                  </a:lnTo>
                  <a:lnTo>
                    <a:pt x="80" y="95"/>
                  </a:lnTo>
                  <a:lnTo>
                    <a:pt x="84" y="97"/>
                  </a:lnTo>
                  <a:lnTo>
                    <a:pt x="85" y="89"/>
                  </a:lnTo>
                  <a:lnTo>
                    <a:pt x="74" y="87"/>
                  </a:lnTo>
                  <a:lnTo>
                    <a:pt x="74" y="74"/>
                  </a:lnTo>
                  <a:lnTo>
                    <a:pt x="109" y="74"/>
                  </a:lnTo>
                  <a:lnTo>
                    <a:pt x="116" y="67"/>
                  </a:lnTo>
                  <a:lnTo>
                    <a:pt x="121" y="74"/>
                  </a:lnTo>
                  <a:lnTo>
                    <a:pt x="124" y="86"/>
                  </a:lnTo>
                  <a:lnTo>
                    <a:pt x="128" y="83"/>
                  </a:lnTo>
                  <a:lnTo>
                    <a:pt x="138" y="94"/>
                  </a:lnTo>
                  <a:lnTo>
                    <a:pt x="152" y="93"/>
                  </a:lnTo>
                  <a:lnTo>
                    <a:pt x="156" y="87"/>
                  </a:lnTo>
                  <a:lnTo>
                    <a:pt x="169" y="82"/>
                  </a:lnTo>
                  <a:lnTo>
                    <a:pt x="177" y="78"/>
                  </a:lnTo>
                  <a:lnTo>
                    <a:pt x="179" y="70"/>
                  </a:lnTo>
                  <a:lnTo>
                    <a:pt x="192" y="64"/>
                  </a:lnTo>
                  <a:lnTo>
                    <a:pt x="191" y="59"/>
                  </a:lnTo>
                  <a:lnTo>
                    <a:pt x="176" y="58"/>
                  </a:lnTo>
                  <a:lnTo>
                    <a:pt x="173" y="44"/>
                  </a:lnTo>
                  <a:lnTo>
                    <a:pt x="174" y="30"/>
                  </a:lnTo>
                  <a:lnTo>
                    <a:pt x="166" y="25"/>
                  </a:lnTo>
                  <a:lnTo>
                    <a:pt x="170" y="23"/>
                  </a:lnTo>
                  <a:lnTo>
                    <a:pt x="183" y="26"/>
                  </a:lnTo>
                  <a:lnTo>
                    <a:pt x="198" y="31"/>
                  </a:lnTo>
                  <a:lnTo>
                    <a:pt x="203" y="26"/>
                  </a:lnTo>
                  <a:lnTo>
                    <a:pt x="216" y="23"/>
                  </a:lnTo>
                  <a:lnTo>
                    <a:pt x="237" y="15"/>
                  </a:lnTo>
                  <a:lnTo>
                    <a:pt x="244" y="7"/>
                  </a:lnTo>
                  <a:lnTo>
                    <a:pt x="242" y="1"/>
                  </a:lnTo>
                  <a:lnTo>
                    <a:pt x="251" y="0"/>
                  </a:lnTo>
                  <a:lnTo>
                    <a:pt x="255" y="5"/>
                  </a:lnTo>
                  <a:lnTo>
                    <a:pt x="253" y="14"/>
                  </a:lnTo>
                  <a:lnTo>
                    <a:pt x="259" y="18"/>
                  </a:lnTo>
                  <a:lnTo>
                    <a:pt x="263" y="27"/>
                  </a:lnTo>
                  <a:lnTo>
                    <a:pt x="258" y="34"/>
                  </a:lnTo>
                  <a:lnTo>
                    <a:pt x="255" y="52"/>
                  </a:lnTo>
                  <a:lnTo>
                    <a:pt x="259" y="63"/>
                  </a:lnTo>
                  <a:lnTo>
                    <a:pt x="261" y="72"/>
                  </a:lnTo>
                  <a:lnTo>
                    <a:pt x="272" y="82"/>
                  </a:lnTo>
                  <a:lnTo>
                    <a:pt x="281" y="83"/>
                  </a:lnTo>
                  <a:lnTo>
                    <a:pt x="283" y="79"/>
                  </a:lnTo>
                  <a:lnTo>
                    <a:pt x="289" y="78"/>
                  </a:lnTo>
                  <a:lnTo>
                    <a:pt x="297" y="74"/>
                  </a:lnTo>
                  <a:lnTo>
                    <a:pt x="303" y="69"/>
                  </a:lnTo>
                  <a:lnTo>
                    <a:pt x="313" y="71"/>
                  </a:lnTo>
                  <a:lnTo>
                    <a:pt x="318" y="70"/>
                  </a:lnTo>
                  <a:lnTo>
                    <a:pt x="328" y="72"/>
                  </a:lnTo>
                  <a:lnTo>
                    <a:pt x="329" y="67"/>
                  </a:lnTo>
                  <a:lnTo>
                    <a:pt x="326" y="63"/>
                  </a:lnTo>
                  <a:lnTo>
                    <a:pt x="328" y="57"/>
                  </a:lnTo>
                  <a:lnTo>
                    <a:pt x="336" y="59"/>
                  </a:lnTo>
                  <a:lnTo>
                    <a:pt x="344" y="57"/>
                  </a:lnTo>
                  <a:lnTo>
                    <a:pt x="355" y="61"/>
                  </a:lnTo>
                  <a:lnTo>
                    <a:pt x="363" y="66"/>
                  </a:lnTo>
                  <a:lnTo>
                    <a:pt x="368" y="60"/>
                  </a:lnTo>
                  <a:lnTo>
                    <a:pt x="373" y="61"/>
                  </a:lnTo>
                  <a:lnTo>
                    <a:pt x="375" y="67"/>
                  </a:lnTo>
                  <a:lnTo>
                    <a:pt x="384" y="65"/>
                  </a:lnTo>
                  <a:lnTo>
                    <a:pt x="391" y="57"/>
                  </a:lnTo>
                  <a:lnTo>
                    <a:pt x="397" y="42"/>
                  </a:lnTo>
                  <a:lnTo>
                    <a:pt x="408" y="23"/>
                  </a:lnTo>
                  <a:lnTo>
                    <a:pt x="414" y="22"/>
                  </a:lnTo>
                  <a:lnTo>
                    <a:pt x="419" y="34"/>
                  </a:lnTo>
                  <a:lnTo>
                    <a:pt x="429" y="70"/>
                  </a:lnTo>
                  <a:lnTo>
                    <a:pt x="438" y="73"/>
                  </a:lnTo>
                  <a:lnTo>
                    <a:pt x="439" y="88"/>
                  </a:lnTo>
                  <a:lnTo>
                    <a:pt x="425" y="105"/>
                  </a:lnTo>
                  <a:lnTo>
                    <a:pt x="430" y="111"/>
                  </a:lnTo>
                  <a:lnTo>
                    <a:pt x="463" y="114"/>
                  </a:lnTo>
                  <a:lnTo>
                    <a:pt x="464" y="135"/>
                  </a:lnTo>
                  <a:lnTo>
                    <a:pt x="478" y="121"/>
                  </a:lnTo>
                  <a:lnTo>
                    <a:pt x="501" y="129"/>
                  </a:lnTo>
                  <a:lnTo>
                    <a:pt x="531" y="142"/>
                  </a:lnTo>
                  <a:lnTo>
                    <a:pt x="540" y="154"/>
                  </a:lnTo>
                  <a:lnTo>
                    <a:pt x="537" y="165"/>
                  </a:lnTo>
                  <a:lnTo>
                    <a:pt x="559" y="159"/>
                  </a:lnTo>
                  <a:lnTo>
                    <a:pt x="595" y="170"/>
                  </a:lnTo>
                  <a:lnTo>
                    <a:pt x="622" y="169"/>
                  </a:lnTo>
                  <a:lnTo>
                    <a:pt x="649" y="186"/>
                  </a:lnTo>
                  <a:lnTo>
                    <a:pt x="673" y="210"/>
                  </a:lnTo>
                  <a:lnTo>
                    <a:pt x="687" y="216"/>
                  </a:lnTo>
                  <a:lnTo>
                    <a:pt x="703" y="216"/>
                  </a:lnTo>
                  <a:lnTo>
                    <a:pt x="710" y="223"/>
                  </a:lnTo>
                  <a:lnTo>
                    <a:pt x="716" y="249"/>
                  </a:lnTo>
                  <a:lnTo>
                    <a:pt x="720" y="262"/>
                  </a:lnTo>
                  <a:lnTo>
                    <a:pt x="713" y="296"/>
                  </a:lnTo>
                  <a:lnTo>
                    <a:pt x="704" y="310"/>
                  </a:lnTo>
                  <a:lnTo>
                    <a:pt x="679" y="339"/>
                  </a:lnTo>
                  <a:lnTo>
                    <a:pt x="668" y="362"/>
                  </a:lnTo>
                  <a:lnTo>
                    <a:pt x="656" y="380"/>
                  </a:lnTo>
                  <a:lnTo>
                    <a:pt x="651" y="381"/>
                  </a:lnTo>
                  <a:lnTo>
                    <a:pt x="647" y="396"/>
                  </a:lnTo>
                  <a:lnTo>
                    <a:pt x="649" y="435"/>
                  </a:lnTo>
                  <a:lnTo>
                    <a:pt x="646" y="467"/>
                  </a:lnTo>
                  <a:lnTo>
                    <a:pt x="645" y="481"/>
                  </a:lnTo>
                  <a:lnTo>
                    <a:pt x="640" y="489"/>
                  </a:lnTo>
                  <a:lnTo>
                    <a:pt x="638" y="516"/>
                  </a:lnTo>
                  <a:lnTo>
                    <a:pt x="622" y="544"/>
                  </a:lnTo>
                  <a:lnTo>
                    <a:pt x="620" y="565"/>
                  </a:lnTo>
                  <a:lnTo>
                    <a:pt x="606" y="574"/>
                  </a:lnTo>
                  <a:lnTo>
                    <a:pt x="603" y="587"/>
                  </a:lnTo>
                  <a:lnTo>
                    <a:pt x="584" y="587"/>
                  </a:lnTo>
                  <a:lnTo>
                    <a:pt x="556" y="595"/>
                  </a:lnTo>
                  <a:lnTo>
                    <a:pt x="544" y="604"/>
                  </a:lnTo>
                  <a:lnTo>
                    <a:pt x="525" y="610"/>
                  </a:lnTo>
                  <a:lnTo>
                    <a:pt x="505" y="626"/>
                  </a:lnTo>
                  <a:lnTo>
                    <a:pt x="492" y="647"/>
                  </a:lnTo>
                  <a:lnTo>
                    <a:pt x="491" y="662"/>
                  </a:lnTo>
                  <a:lnTo>
                    <a:pt x="496" y="674"/>
                  </a:lnTo>
                  <a:lnTo>
                    <a:pt x="495" y="695"/>
                  </a:lnTo>
                  <a:lnTo>
                    <a:pt x="492" y="705"/>
                  </a:lnTo>
                  <a:lnTo>
                    <a:pt x="481" y="717"/>
                  </a:lnTo>
                  <a:lnTo>
                    <a:pt x="466" y="753"/>
                  </a:lnTo>
                  <a:lnTo>
                    <a:pt x="453" y="770"/>
                  </a:lnTo>
                  <a:lnTo>
                    <a:pt x="443" y="779"/>
                  </a:lnTo>
                  <a:lnTo>
                    <a:pt x="438" y="799"/>
                  </a:lnTo>
                  <a:lnTo>
                    <a:pt x="429" y="811"/>
                  </a:lnTo>
                  <a:lnTo>
                    <a:pt x="422" y="799"/>
                  </a:lnTo>
                  <a:lnTo>
                    <a:pt x="428" y="789"/>
                  </a:lnTo>
                  <a:lnTo>
                    <a:pt x="416" y="775"/>
                  </a:lnTo>
                  <a:lnTo>
                    <a:pt x="400" y="764"/>
                  </a:lnTo>
                  <a:lnTo>
                    <a:pt x="380" y="750"/>
                  </a:lnTo>
                  <a:lnTo>
                    <a:pt x="374" y="751"/>
                  </a:lnTo>
                  <a:lnTo>
                    <a:pt x="353" y="735"/>
                  </a:lnTo>
                  <a:lnTo>
                    <a:pt x="342" y="737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2" name="Google Shape;222;p41"/>
            <p:cNvSpPr/>
            <p:nvPr/>
          </p:nvSpPr>
          <p:spPr>
            <a:xfrm>
              <a:off x="9314171" y="4295998"/>
              <a:ext cx="42523" cy="57985"/>
            </a:xfrm>
            <a:custGeom>
              <a:rect b="b" l="l" r="r" t="t"/>
              <a:pathLst>
                <a:path extrusionOk="0" h="30" w="22">
                  <a:moveTo>
                    <a:pt x="0" y="19"/>
                  </a:moveTo>
                  <a:lnTo>
                    <a:pt x="7" y="12"/>
                  </a:lnTo>
                  <a:lnTo>
                    <a:pt x="22" y="0"/>
                  </a:lnTo>
                  <a:lnTo>
                    <a:pt x="22" y="11"/>
                  </a:lnTo>
                  <a:lnTo>
                    <a:pt x="21" y="24"/>
                  </a:lnTo>
                  <a:lnTo>
                    <a:pt x="12" y="23"/>
                  </a:lnTo>
                  <a:lnTo>
                    <a:pt x="9" y="3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3" name="Google Shape;223;p41"/>
            <p:cNvSpPr/>
            <p:nvPr/>
          </p:nvSpPr>
          <p:spPr>
            <a:xfrm>
              <a:off x="8309091" y="3379828"/>
              <a:ext cx="114039" cy="61851"/>
            </a:xfrm>
            <a:custGeom>
              <a:rect b="b" l="l" r="r" t="t"/>
              <a:pathLst>
                <a:path extrusionOk="0" h="32" w="59">
                  <a:moveTo>
                    <a:pt x="49" y="11"/>
                  </a:moveTo>
                  <a:lnTo>
                    <a:pt x="57" y="17"/>
                  </a:lnTo>
                  <a:lnTo>
                    <a:pt x="59" y="30"/>
                  </a:lnTo>
                  <a:lnTo>
                    <a:pt x="45" y="31"/>
                  </a:lnTo>
                  <a:lnTo>
                    <a:pt x="29" y="29"/>
                  </a:lnTo>
                  <a:lnTo>
                    <a:pt x="19" y="32"/>
                  </a:lnTo>
                  <a:lnTo>
                    <a:pt x="1" y="24"/>
                  </a:lnTo>
                  <a:lnTo>
                    <a:pt x="0" y="20"/>
                  </a:lnTo>
                  <a:lnTo>
                    <a:pt x="8" y="5"/>
                  </a:lnTo>
                  <a:lnTo>
                    <a:pt x="17" y="0"/>
                  </a:lnTo>
                  <a:lnTo>
                    <a:pt x="30" y="4"/>
                  </a:lnTo>
                  <a:lnTo>
                    <a:pt x="40" y="5"/>
                  </a:lnTo>
                  <a:lnTo>
                    <a:pt x="49" y="11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4" name="Google Shape;224;p41"/>
            <p:cNvSpPr/>
            <p:nvPr/>
          </p:nvSpPr>
          <p:spPr>
            <a:xfrm>
              <a:off x="5949087" y="5223764"/>
              <a:ext cx="334383" cy="369174"/>
            </a:xfrm>
            <a:custGeom>
              <a:rect b="b" l="l" r="r" t="t"/>
              <a:pathLst>
                <a:path extrusionOk="0" h="191" w="173">
                  <a:moveTo>
                    <a:pt x="108" y="19"/>
                  </a:moveTo>
                  <a:lnTo>
                    <a:pt x="112" y="22"/>
                  </a:lnTo>
                  <a:lnTo>
                    <a:pt x="117" y="34"/>
                  </a:lnTo>
                  <a:lnTo>
                    <a:pt x="137" y="57"/>
                  </a:lnTo>
                  <a:lnTo>
                    <a:pt x="144" y="59"/>
                  </a:lnTo>
                  <a:lnTo>
                    <a:pt x="144" y="67"/>
                  </a:lnTo>
                  <a:lnTo>
                    <a:pt x="149" y="80"/>
                  </a:lnTo>
                  <a:lnTo>
                    <a:pt x="162" y="83"/>
                  </a:lnTo>
                  <a:lnTo>
                    <a:pt x="173" y="92"/>
                  </a:lnTo>
                  <a:lnTo>
                    <a:pt x="147" y="108"/>
                  </a:lnTo>
                  <a:lnTo>
                    <a:pt x="130" y="123"/>
                  </a:lnTo>
                  <a:lnTo>
                    <a:pt x="124" y="137"/>
                  </a:lnTo>
                  <a:lnTo>
                    <a:pt x="118" y="145"/>
                  </a:lnTo>
                  <a:lnTo>
                    <a:pt x="108" y="146"/>
                  </a:lnTo>
                  <a:lnTo>
                    <a:pt x="104" y="156"/>
                  </a:lnTo>
                  <a:lnTo>
                    <a:pt x="102" y="163"/>
                  </a:lnTo>
                  <a:lnTo>
                    <a:pt x="90" y="168"/>
                  </a:lnTo>
                  <a:lnTo>
                    <a:pt x="76" y="167"/>
                  </a:lnTo>
                  <a:lnTo>
                    <a:pt x="68" y="161"/>
                  </a:lnTo>
                  <a:lnTo>
                    <a:pt x="60" y="158"/>
                  </a:lnTo>
                  <a:lnTo>
                    <a:pt x="51" y="163"/>
                  </a:lnTo>
                  <a:lnTo>
                    <a:pt x="47" y="173"/>
                  </a:lnTo>
                  <a:lnTo>
                    <a:pt x="38" y="179"/>
                  </a:lnTo>
                  <a:lnTo>
                    <a:pt x="28" y="189"/>
                  </a:lnTo>
                  <a:lnTo>
                    <a:pt x="16" y="191"/>
                  </a:lnTo>
                  <a:lnTo>
                    <a:pt x="12" y="183"/>
                  </a:lnTo>
                  <a:lnTo>
                    <a:pt x="14" y="171"/>
                  </a:lnTo>
                  <a:lnTo>
                    <a:pt x="4" y="151"/>
                  </a:lnTo>
                  <a:lnTo>
                    <a:pt x="0" y="148"/>
                  </a:lnTo>
                  <a:lnTo>
                    <a:pt x="2" y="87"/>
                  </a:lnTo>
                  <a:lnTo>
                    <a:pt x="20" y="87"/>
                  </a:lnTo>
                  <a:lnTo>
                    <a:pt x="23" y="13"/>
                  </a:lnTo>
                  <a:lnTo>
                    <a:pt x="36" y="12"/>
                  </a:lnTo>
                  <a:lnTo>
                    <a:pt x="65" y="5"/>
                  </a:lnTo>
                  <a:lnTo>
                    <a:pt x="71" y="13"/>
                  </a:lnTo>
                  <a:lnTo>
                    <a:pt x="83" y="5"/>
                  </a:lnTo>
                  <a:lnTo>
                    <a:pt x="89" y="5"/>
                  </a:lnTo>
                  <a:lnTo>
                    <a:pt x="99" y="0"/>
                  </a:lnTo>
                  <a:lnTo>
                    <a:pt x="102" y="2"/>
                  </a:lnTo>
                  <a:lnTo>
                    <a:pt x="108" y="19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5" name="Google Shape;225;p41"/>
            <p:cNvSpPr/>
            <p:nvPr/>
          </p:nvSpPr>
          <p:spPr>
            <a:xfrm>
              <a:off x="5775131" y="4067922"/>
              <a:ext cx="458085" cy="355644"/>
            </a:xfrm>
            <a:custGeom>
              <a:rect b="b" l="l" r="r" t="t"/>
              <a:pathLst>
                <a:path extrusionOk="0" h="184" w="237">
                  <a:moveTo>
                    <a:pt x="14" y="77"/>
                  </a:moveTo>
                  <a:lnTo>
                    <a:pt x="29" y="76"/>
                  </a:lnTo>
                  <a:lnTo>
                    <a:pt x="33" y="70"/>
                  </a:lnTo>
                  <a:lnTo>
                    <a:pt x="36" y="71"/>
                  </a:lnTo>
                  <a:lnTo>
                    <a:pt x="40" y="75"/>
                  </a:lnTo>
                  <a:lnTo>
                    <a:pt x="64" y="68"/>
                  </a:lnTo>
                  <a:lnTo>
                    <a:pt x="71" y="59"/>
                  </a:lnTo>
                  <a:lnTo>
                    <a:pt x="81" y="52"/>
                  </a:lnTo>
                  <a:lnTo>
                    <a:pt x="79" y="45"/>
                  </a:lnTo>
                  <a:lnTo>
                    <a:pt x="84" y="43"/>
                  </a:lnTo>
                  <a:lnTo>
                    <a:pt x="102" y="44"/>
                  </a:lnTo>
                  <a:lnTo>
                    <a:pt x="119" y="35"/>
                  </a:lnTo>
                  <a:lnTo>
                    <a:pt x="132" y="12"/>
                  </a:lnTo>
                  <a:lnTo>
                    <a:pt x="141" y="3"/>
                  </a:lnTo>
                  <a:lnTo>
                    <a:pt x="152" y="0"/>
                  </a:lnTo>
                  <a:lnTo>
                    <a:pt x="155" y="9"/>
                  </a:lnTo>
                  <a:lnTo>
                    <a:pt x="165" y="22"/>
                  </a:lnTo>
                  <a:lnTo>
                    <a:pt x="165" y="30"/>
                  </a:lnTo>
                  <a:lnTo>
                    <a:pt x="163" y="39"/>
                  </a:lnTo>
                  <a:lnTo>
                    <a:pt x="164" y="45"/>
                  </a:lnTo>
                  <a:lnTo>
                    <a:pt x="170" y="51"/>
                  </a:lnTo>
                  <a:lnTo>
                    <a:pt x="185" y="61"/>
                  </a:lnTo>
                  <a:lnTo>
                    <a:pt x="195" y="69"/>
                  </a:lnTo>
                  <a:lnTo>
                    <a:pt x="195" y="76"/>
                  </a:lnTo>
                  <a:lnTo>
                    <a:pt x="207" y="86"/>
                  </a:lnTo>
                  <a:lnTo>
                    <a:pt x="215" y="95"/>
                  </a:lnTo>
                  <a:lnTo>
                    <a:pt x="220" y="108"/>
                  </a:lnTo>
                  <a:lnTo>
                    <a:pt x="234" y="116"/>
                  </a:lnTo>
                  <a:lnTo>
                    <a:pt x="237" y="123"/>
                  </a:lnTo>
                  <a:lnTo>
                    <a:pt x="231" y="125"/>
                  </a:lnTo>
                  <a:lnTo>
                    <a:pt x="219" y="124"/>
                  </a:lnTo>
                  <a:lnTo>
                    <a:pt x="205" y="122"/>
                  </a:lnTo>
                  <a:lnTo>
                    <a:pt x="198" y="124"/>
                  </a:lnTo>
                  <a:lnTo>
                    <a:pt x="196" y="129"/>
                  </a:lnTo>
                  <a:lnTo>
                    <a:pt x="190" y="130"/>
                  </a:lnTo>
                  <a:lnTo>
                    <a:pt x="182" y="125"/>
                  </a:lnTo>
                  <a:lnTo>
                    <a:pt x="162" y="136"/>
                  </a:lnTo>
                  <a:lnTo>
                    <a:pt x="154" y="133"/>
                  </a:lnTo>
                  <a:lnTo>
                    <a:pt x="151" y="135"/>
                  </a:lnTo>
                  <a:lnTo>
                    <a:pt x="146" y="148"/>
                  </a:lnTo>
                  <a:lnTo>
                    <a:pt x="132" y="144"/>
                  </a:lnTo>
                  <a:lnTo>
                    <a:pt x="119" y="142"/>
                  </a:lnTo>
                  <a:lnTo>
                    <a:pt x="107" y="134"/>
                  </a:lnTo>
                  <a:lnTo>
                    <a:pt x="92" y="127"/>
                  </a:lnTo>
                  <a:lnTo>
                    <a:pt x="82" y="133"/>
                  </a:lnTo>
                  <a:lnTo>
                    <a:pt x="75" y="144"/>
                  </a:lnTo>
                  <a:lnTo>
                    <a:pt x="73" y="159"/>
                  </a:lnTo>
                  <a:lnTo>
                    <a:pt x="61" y="157"/>
                  </a:lnTo>
                  <a:lnTo>
                    <a:pt x="49" y="154"/>
                  </a:lnTo>
                  <a:lnTo>
                    <a:pt x="38" y="165"/>
                  </a:lnTo>
                  <a:lnTo>
                    <a:pt x="29" y="184"/>
                  </a:lnTo>
                  <a:lnTo>
                    <a:pt x="27" y="178"/>
                  </a:lnTo>
                  <a:lnTo>
                    <a:pt x="26" y="169"/>
                  </a:lnTo>
                  <a:lnTo>
                    <a:pt x="17" y="162"/>
                  </a:lnTo>
                  <a:lnTo>
                    <a:pt x="10" y="152"/>
                  </a:lnTo>
                  <a:lnTo>
                    <a:pt x="9" y="144"/>
                  </a:lnTo>
                  <a:lnTo>
                    <a:pt x="0" y="133"/>
                  </a:lnTo>
                  <a:lnTo>
                    <a:pt x="2" y="127"/>
                  </a:lnTo>
                  <a:lnTo>
                    <a:pt x="0" y="118"/>
                  </a:lnTo>
                  <a:lnTo>
                    <a:pt x="1" y="102"/>
                  </a:lnTo>
                  <a:lnTo>
                    <a:pt x="5" y="98"/>
                  </a:lnTo>
                  <a:lnTo>
                    <a:pt x="14" y="77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6" name="Google Shape;226;p41"/>
            <p:cNvSpPr/>
            <p:nvPr/>
          </p:nvSpPr>
          <p:spPr>
            <a:xfrm>
              <a:off x="3231506" y="2631817"/>
              <a:ext cx="71516" cy="42523"/>
            </a:xfrm>
            <a:custGeom>
              <a:rect b="b" l="l" r="r" t="t"/>
              <a:pathLst>
                <a:path extrusionOk="0" h="22" w="37">
                  <a:moveTo>
                    <a:pt x="11" y="10"/>
                  </a:moveTo>
                  <a:lnTo>
                    <a:pt x="22" y="13"/>
                  </a:lnTo>
                  <a:lnTo>
                    <a:pt x="37" y="12"/>
                  </a:lnTo>
                  <a:lnTo>
                    <a:pt x="26" y="21"/>
                  </a:lnTo>
                  <a:lnTo>
                    <a:pt x="20" y="22"/>
                  </a:lnTo>
                  <a:lnTo>
                    <a:pt x="2" y="13"/>
                  </a:lnTo>
                  <a:lnTo>
                    <a:pt x="0" y="6"/>
                  </a:lnTo>
                  <a:lnTo>
                    <a:pt x="8" y="0"/>
                  </a:lnTo>
                  <a:lnTo>
                    <a:pt x="11" y="1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7" name="Google Shape;227;p41"/>
            <p:cNvSpPr/>
            <p:nvPr/>
          </p:nvSpPr>
          <p:spPr>
            <a:xfrm>
              <a:off x="1258070" y="1396728"/>
              <a:ext cx="2688589" cy="1447702"/>
            </a:xfrm>
            <a:custGeom>
              <a:rect b="b" l="l" r="r" t="t"/>
              <a:pathLst>
                <a:path extrusionOk="0" h="3068" w="5699">
                  <a:moveTo>
                    <a:pt x="5423" y="7"/>
                  </a:moveTo>
                  <a:lnTo>
                    <a:pt x="5539" y="10"/>
                  </a:lnTo>
                  <a:lnTo>
                    <a:pt x="5629" y="17"/>
                  </a:lnTo>
                  <a:lnTo>
                    <a:pt x="5699" y="30"/>
                  </a:lnTo>
                  <a:lnTo>
                    <a:pt x="5686" y="44"/>
                  </a:lnTo>
                  <a:lnTo>
                    <a:pt x="5555" y="66"/>
                  </a:lnTo>
                  <a:lnTo>
                    <a:pt x="5436" y="76"/>
                  </a:lnTo>
                  <a:lnTo>
                    <a:pt x="5383" y="88"/>
                  </a:lnTo>
                  <a:lnTo>
                    <a:pt x="5484" y="87"/>
                  </a:lnTo>
                  <a:lnTo>
                    <a:pt x="5346" y="120"/>
                  </a:lnTo>
                  <a:lnTo>
                    <a:pt x="5257" y="135"/>
                  </a:lnTo>
                  <a:lnTo>
                    <a:pt x="5136" y="180"/>
                  </a:lnTo>
                  <a:lnTo>
                    <a:pt x="5030" y="189"/>
                  </a:lnTo>
                  <a:lnTo>
                    <a:pt x="4989" y="201"/>
                  </a:lnTo>
                  <a:lnTo>
                    <a:pt x="4840" y="207"/>
                  </a:lnTo>
                  <a:lnTo>
                    <a:pt x="4898" y="214"/>
                  </a:lnTo>
                  <a:lnTo>
                    <a:pt x="4856" y="224"/>
                  </a:lnTo>
                  <a:lnTo>
                    <a:pt x="4869" y="253"/>
                  </a:lnTo>
                  <a:lnTo>
                    <a:pt x="4804" y="273"/>
                  </a:lnTo>
                  <a:lnTo>
                    <a:pt x="4714" y="290"/>
                  </a:lnTo>
                  <a:lnTo>
                    <a:pt x="4669" y="313"/>
                  </a:lnTo>
                  <a:lnTo>
                    <a:pt x="4584" y="331"/>
                  </a:lnTo>
                  <a:lnTo>
                    <a:pt x="4578" y="345"/>
                  </a:lnTo>
                  <a:lnTo>
                    <a:pt x="4664" y="343"/>
                  </a:lnTo>
                  <a:lnTo>
                    <a:pt x="4652" y="357"/>
                  </a:lnTo>
                  <a:lnTo>
                    <a:pt x="4486" y="395"/>
                  </a:lnTo>
                  <a:lnTo>
                    <a:pt x="4373" y="377"/>
                  </a:lnTo>
                  <a:lnTo>
                    <a:pt x="4218" y="387"/>
                  </a:lnTo>
                  <a:lnTo>
                    <a:pt x="4152" y="380"/>
                  </a:lnTo>
                  <a:lnTo>
                    <a:pt x="4062" y="376"/>
                  </a:lnTo>
                  <a:lnTo>
                    <a:pt x="4086" y="347"/>
                  </a:lnTo>
                  <a:lnTo>
                    <a:pt x="4191" y="333"/>
                  </a:lnTo>
                  <a:lnTo>
                    <a:pt x="4212" y="290"/>
                  </a:lnTo>
                  <a:lnTo>
                    <a:pt x="4246" y="285"/>
                  </a:lnTo>
                  <a:lnTo>
                    <a:pt x="4349" y="311"/>
                  </a:lnTo>
                  <a:lnTo>
                    <a:pt x="4322" y="273"/>
                  </a:lnTo>
                  <a:lnTo>
                    <a:pt x="4256" y="262"/>
                  </a:lnTo>
                  <a:lnTo>
                    <a:pt x="4319" y="239"/>
                  </a:lnTo>
                  <a:lnTo>
                    <a:pt x="4419" y="225"/>
                  </a:lnTo>
                  <a:lnTo>
                    <a:pt x="4453" y="206"/>
                  </a:lnTo>
                  <a:lnTo>
                    <a:pt x="4411" y="184"/>
                  </a:lnTo>
                  <a:lnTo>
                    <a:pt x="4423" y="155"/>
                  </a:lnTo>
                  <a:lnTo>
                    <a:pt x="4548" y="157"/>
                  </a:lnTo>
                  <a:lnTo>
                    <a:pt x="4578" y="163"/>
                  </a:lnTo>
                  <a:lnTo>
                    <a:pt x="4673" y="143"/>
                  </a:lnTo>
                  <a:lnTo>
                    <a:pt x="4575" y="137"/>
                  </a:lnTo>
                  <a:lnTo>
                    <a:pt x="4408" y="140"/>
                  </a:lnTo>
                  <a:lnTo>
                    <a:pt x="4347" y="122"/>
                  </a:lnTo>
                  <a:lnTo>
                    <a:pt x="4335" y="100"/>
                  </a:lnTo>
                  <a:lnTo>
                    <a:pt x="4300" y="85"/>
                  </a:lnTo>
                  <a:lnTo>
                    <a:pt x="4312" y="67"/>
                  </a:lnTo>
                  <a:lnTo>
                    <a:pt x="4392" y="58"/>
                  </a:lnTo>
                  <a:lnTo>
                    <a:pt x="4447" y="56"/>
                  </a:lnTo>
                  <a:lnTo>
                    <a:pt x="4547" y="48"/>
                  </a:lnTo>
                  <a:lnTo>
                    <a:pt x="4636" y="29"/>
                  </a:lnTo>
                  <a:lnTo>
                    <a:pt x="4688" y="32"/>
                  </a:lnTo>
                  <a:lnTo>
                    <a:pt x="4721" y="46"/>
                  </a:lnTo>
                  <a:lnTo>
                    <a:pt x="4787" y="19"/>
                  </a:lnTo>
                  <a:lnTo>
                    <a:pt x="4855" y="11"/>
                  </a:lnTo>
                  <a:lnTo>
                    <a:pt x="4941" y="5"/>
                  </a:lnTo>
                  <a:lnTo>
                    <a:pt x="5080" y="3"/>
                  </a:lnTo>
                  <a:lnTo>
                    <a:pt x="5098" y="9"/>
                  </a:lnTo>
                  <a:lnTo>
                    <a:pt x="5236" y="0"/>
                  </a:lnTo>
                  <a:lnTo>
                    <a:pt x="5329" y="3"/>
                  </a:lnTo>
                  <a:lnTo>
                    <a:pt x="5423" y="7"/>
                  </a:lnTo>
                  <a:moveTo>
                    <a:pt x="4382" y="188"/>
                  </a:moveTo>
                  <a:lnTo>
                    <a:pt x="4419" y="206"/>
                  </a:lnTo>
                  <a:lnTo>
                    <a:pt x="4335" y="223"/>
                  </a:lnTo>
                  <a:lnTo>
                    <a:pt x="4199" y="267"/>
                  </a:lnTo>
                  <a:lnTo>
                    <a:pt x="4110" y="271"/>
                  </a:lnTo>
                  <a:lnTo>
                    <a:pt x="4018" y="263"/>
                  </a:lnTo>
                  <a:lnTo>
                    <a:pt x="3994" y="240"/>
                  </a:lnTo>
                  <a:lnTo>
                    <a:pt x="4019" y="219"/>
                  </a:lnTo>
                  <a:lnTo>
                    <a:pt x="4074" y="204"/>
                  </a:lnTo>
                  <a:lnTo>
                    <a:pt x="3987" y="204"/>
                  </a:lnTo>
                  <a:lnTo>
                    <a:pt x="3958" y="185"/>
                  </a:lnTo>
                  <a:lnTo>
                    <a:pt x="3959" y="160"/>
                  </a:lnTo>
                  <a:lnTo>
                    <a:pt x="4022" y="136"/>
                  </a:lnTo>
                  <a:lnTo>
                    <a:pt x="4075" y="119"/>
                  </a:lnTo>
                  <a:lnTo>
                    <a:pt x="4127" y="116"/>
                  </a:lnTo>
                  <a:lnTo>
                    <a:pt x="4123" y="103"/>
                  </a:lnTo>
                  <a:lnTo>
                    <a:pt x="4233" y="101"/>
                  </a:lnTo>
                  <a:lnTo>
                    <a:pt x="4257" y="129"/>
                  </a:lnTo>
                  <a:lnTo>
                    <a:pt x="4321" y="141"/>
                  </a:lnTo>
                  <a:lnTo>
                    <a:pt x="4386" y="151"/>
                  </a:lnTo>
                  <a:lnTo>
                    <a:pt x="4382" y="188"/>
                  </a:lnTo>
                  <a:moveTo>
                    <a:pt x="3671" y="265"/>
                  </a:moveTo>
                  <a:lnTo>
                    <a:pt x="3660" y="289"/>
                  </a:lnTo>
                  <a:lnTo>
                    <a:pt x="3589" y="283"/>
                  </a:lnTo>
                  <a:lnTo>
                    <a:pt x="3534" y="263"/>
                  </a:lnTo>
                  <a:lnTo>
                    <a:pt x="3430" y="261"/>
                  </a:lnTo>
                  <a:lnTo>
                    <a:pt x="3498" y="244"/>
                  </a:lnTo>
                  <a:lnTo>
                    <a:pt x="3458" y="230"/>
                  </a:lnTo>
                  <a:lnTo>
                    <a:pt x="3484" y="208"/>
                  </a:lnTo>
                  <a:lnTo>
                    <a:pt x="3567" y="216"/>
                  </a:lnTo>
                  <a:lnTo>
                    <a:pt x="3669" y="237"/>
                  </a:lnTo>
                  <a:lnTo>
                    <a:pt x="3671" y="265"/>
                  </a:lnTo>
                  <a:moveTo>
                    <a:pt x="3857" y="280"/>
                  </a:moveTo>
                  <a:lnTo>
                    <a:pt x="3771" y="293"/>
                  </a:lnTo>
                  <a:lnTo>
                    <a:pt x="3748" y="279"/>
                  </a:lnTo>
                  <a:lnTo>
                    <a:pt x="3753" y="257"/>
                  </a:lnTo>
                  <a:lnTo>
                    <a:pt x="3779" y="233"/>
                  </a:lnTo>
                  <a:lnTo>
                    <a:pt x="3838" y="235"/>
                  </a:lnTo>
                  <a:lnTo>
                    <a:pt x="3861" y="239"/>
                  </a:lnTo>
                  <a:lnTo>
                    <a:pt x="3894" y="259"/>
                  </a:lnTo>
                  <a:lnTo>
                    <a:pt x="3857" y="280"/>
                  </a:lnTo>
                  <a:moveTo>
                    <a:pt x="3231" y="248"/>
                  </a:moveTo>
                  <a:lnTo>
                    <a:pt x="3157" y="260"/>
                  </a:lnTo>
                  <a:lnTo>
                    <a:pt x="3078" y="260"/>
                  </a:lnTo>
                  <a:lnTo>
                    <a:pt x="3090" y="251"/>
                  </a:lnTo>
                  <a:lnTo>
                    <a:pt x="3163" y="234"/>
                  </a:lnTo>
                  <a:lnTo>
                    <a:pt x="3185" y="237"/>
                  </a:lnTo>
                  <a:lnTo>
                    <a:pt x="3231" y="248"/>
                  </a:lnTo>
                  <a:moveTo>
                    <a:pt x="3135" y="302"/>
                  </a:moveTo>
                  <a:lnTo>
                    <a:pt x="3021" y="319"/>
                  </a:lnTo>
                  <a:lnTo>
                    <a:pt x="2975" y="300"/>
                  </a:lnTo>
                  <a:lnTo>
                    <a:pt x="3040" y="281"/>
                  </a:lnTo>
                  <a:lnTo>
                    <a:pt x="3119" y="275"/>
                  </a:lnTo>
                  <a:lnTo>
                    <a:pt x="3175" y="284"/>
                  </a:lnTo>
                  <a:lnTo>
                    <a:pt x="3135" y="302"/>
                  </a:lnTo>
                  <a:moveTo>
                    <a:pt x="3917" y="312"/>
                  </a:moveTo>
                  <a:lnTo>
                    <a:pt x="3893" y="314"/>
                  </a:lnTo>
                  <a:lnTo>
                    <a:pt x="3806" y="310"/>
                  </a:lnTo>
                  <a:lnTo>
                    <a:pt x="3812" y="294"/>
                  </a:lnTo>
                  <a:lnTo>
                    <a:pt x="3909" y="294"/>
                  </a:lnTo>
                  <a:lnTo>
                    <a:pt x="3930" y="305"/>
                  </a:lnTo>
                  <a:lnTo>
                    <a:pt x="3917" y="312"/>
                  </a:lnTo>
                  <a:moveTo>
                    <a:pt x="2839" y="305"/>
                  </a:moveTo>
                  <a:lnTo>
                    <a:pt x="2768" y="351"/>
                  </a:lnTo>
                  <a:lnTo>
                    <a:pt x="2702" y="373"/>
                  </a:lnTo>
                  <a:lnTo>
                    <a:pt x="2651" y="376"/>
                  </a:lnTo>
                  <a:lnTo>
                    <a:pt x="2523" y="402"/>
                  </a:lnTo>
                  <a:lnTo>
                    <a:pt x="2430" y="412"/>
                  </a:lnTo>
                  <a:lnTo>
                    <a:pt x="2382" y="398"/>
                  </a:lnTo>
                  <a:lnTo>
                    <a:pt x="2382" y="398"/>
                  </a:lnTo>
                  <a:lnTo>
                    <a:pt x="2530" y="352"/>
                  </a:lnTo>
                  <a:lnTo>
                    <a:pt x="2686" y="313"/>
                  </a:lnTo>
                  <a:lnTo>
                    <a:pt x="2760" y="314"/>
                  </a:lnTo>
                  <a:lnTo>
                    <a:pt x="2839" y="305"/>
                  </a:lnTo>
                  <a:moveTo>
                    <a:pt x="3847" y="338"/>
                  </a:moveTo>
                  <a:lnTo>
                    <a:pt x="3880" y="358"/>
                  </a:lnTo>
                  <a:lnTo>
                    <a:pt x="3977" y="357"/>
                  </a:lnTo>
                  <a:lnTo>
                    <a:pt x="3998" y="378"/>
                  </a:lnTo>
                  <a:lnTo>
                    <a:pt x="3963" y="401"/>
                  </a:lnTo>
                  <a:lnTo>
                    <a:pt x="4005" y="415"/>
                  </a:lnTo>
                  <a:lnTo>
                    <a:pt x="4022" y="430"/>
                  </a:lnTo>
                  <a:lnTo>
                    <a:pt x="4087" y="433"/>
                  </a:lnTo>
                  <a:lnTo>
                    <a:pt x="4155" y="438"/>
                  </a:lnTo>
                  <a:lnTo>
                    <a:pt x="4247" y="425"/>
                  </a:lnTo>
                  <a:lnTo>
                    <a:pt x="4354" y="419"/>
                  </a:lnTo>
                  <a:lnTo>
                    <a:pt x="4431" y="424"/>
                  </a:lnTo>
                  <a:lnTo>
                    <a:pt x="4463" y="448"/>
                  </a:lnTo>
                  <a:lnTo>
                    <a:pt x="4451" y="474"/>
                  </a:lnTo>
                  <a:lnTo>
                    <a:pt x="4405" y="491"/>
                  </a:lnTo>
                  <a:lnTo>
                    <a:pt x="4317" y="505"/>
                  </a:lnTo>
                  <a:lnTo>
                    <a:pt x="4259" y="497"/>
                  </a:lnTo>
                  <a:lnTo>
                    <a:pt x="4104" y="507"/>
                  </a:lnTo>
                  <a:lnTo>
                    <a:pt x="3998" y="509"/>
                  </a:lnTo>
                  <a:lnTo>
                    <a:pt x="3924" y="501"/>
                  </a:lnTo>
                  <a:lnTo>
                    <a:pt x="3810" y="480"/>
                  </a:lnTo>
                  <a:lnTo>
                    <a:pt x="3828" y="444"/>
                  </a:lnTo>
                  <a:lnTo>
                    <a:pt x="3855" y="413"/>
                  </a:lnTo>
                  <a:lnTo>
                    <a:pt x="3834" y="386"/>
                  </a:lnTo>
                  <a:lnTo>
                    <a:pt x="3740" y="378"/>
                  </a:lnTo>
                  <a:lnTo>
                    <a:pt x="3704" y="359"/>
                  </a:lnTo>
                  <a:lnTo>
                    <a:pt x="3751" y="334"/>
                  </a:lnTo>
                  <a:lnTo>
                    <a:pt x="3847" y="338"/>
                  </a:lnTo>
                  <a:moveTo>
                    <a:pt x="3116" y="393"/>
                  </a:moveTo>
                  <a:lnTo>
                    <a:pt x="3108" y="415"/>
                  </a:lnTo>
                  <a:lnTo>
                    <a:pt x="3165" y="405"/>
                  </a:lnTo>
                  <a:lnTo>
                    <a:pt x="3214" y="408"/>
                  </a:lnTo>
                  <a:lnTo>
                    <a:pt x="3186" y="439"/>
                  </a:lnTo>
                  <a:lnTo>
                    <a:pt x="3120" y="469"/>
                  </a:lnTo>
                  <a:lnTo>
                    <a:pt x="2937" y="479"/>
                  </a:lnTo>
                  <a:lnTo>
                    <a:pt x="2775" y="507"/>
                  </a:lnTo>
                  <a:lnTo>
                    <a:pt x="2696" y="508"/>
                  </a:lnTo>
                  <a:lnTo>
                    <a:pt x="2716" y="487"/>
                  </a:lnTo>
                  <a:lnTo>
                    <a:pt x="2856" y="459"/>
                  </a:lnTo>
                  <a:lnTo>
                    <a:pt x="2618" y="466"/>
                  </a:lnTo>
                  <a:lnTo>
                    <a:pt x="2563" y="455"/>
                  </a:lnTo>
                  <a:lnTo>
                    <a:pt x="2712" y="393"/>
                  </a:lnTo>
                  <a:lnTo>
                    <a:pt x="2781" y="376"/>
                  </a:lnTo>
                  <a:lnTo>
                    <a:pt x="2894" y="397"/>
                  </a:lnTo>
                  <a:lnTo>
                    <a:pt x="2935" y="434"/>
                  </a:lnTo>
                  <a:lnTo>
                    <a:pt x="3017" y="439"/>
                  </a:lnTo>
                  <a:lnTo>
                    <a:pt x="3020" y="379"/>
                  </a:lnTo>
                  <a:lnTo>
                    <a:pt x="3094" y="356"/>
                  </a:lnTo>
                  <a:lnTo>
                    <a:pt x="3136" y="364"/>
                  </a:lnTo>
                  <a:lnTo>
                    <a:pt x="3116" y="393"/>
                  </a:lnTo>
                  <a:moveTo>
                    <a:pt x="3634" y="361"/>
                  </a:moveTo>
                  <a:lnTo>
                    <a:pt x="3639" y="390"/>
                  </a:lnTo>
                  <a:lnTo>
                    <a:pt x="3605" y="422"/>
                  </a:lnTo>
                  <a:lnTo>
                    <a:pt x="3531" y="469"/>
                  </a:lnTo>
                  <a:lnTo>
                    <a:pt x="3440" y="476"/>
                  </a:lnTo>
                  <a:lnTo>
                    <a:pt x="3397" y="466"/>
                  </a:lnTo>
                  <a:lnTo>
                    <a:pt x="3440" y="428"/>
                  </a:lnTo>
                  <a:lnTo>
                    <a:pt x="3353" y="433"/>
                  </a:lnTo>
                  <a:lnTo>
                    <a:pt x="3406" y="385"/>
                  </a:lnTo>
                  <a:lnTo>
                    <a:pt x="3457" y="387"/>
                  </a:lnTo>
                  <a:lnTo>
                    <a:pt x="3555" y="366"/>
                  </a:lnTo>
                  <a:lnTo>
                    <a:pt x="3621" y="369"/>
                  </a:lnTo>
                  <a:lnTo>
                    <a:pt x="3634" y="361"/>
                  </a:lnTo>
                  <a:moveTo>
                    <a:pt x="3759" y="471"/>
                  </a:moveTo>
                  <a:lnTo>
                    <a:pt x="3706" y="496"/>
                  </a:lnTo>
                  <a:lnTo>
                    <a:pt x="3637" y="491"/>
                  </a:lnTo>
                  <a:lnTo>
                    <a:pt x="3593" y="474"/>
                  </a:lnTo>
                  <a:lnTo>
                    <a:pt x="3651" y="445"/>
                  </a:lnTo>
                  <a:lnTo>
                    <a:pt x="3741" y="428"/>
                  </a:lnTo>
                  <a:lnTo>
                    <a:pt x="3762" y="450"/>
                  </a:lnTo>
                  <a:lnTo>
                    <a:pt x="3759" y="471"/>
                  </a:lnTo>
                  <a:moveTo>
                    <a:pt x="2102" y="711"/>
                  </a:moveTo>
                  <a:lnTo>
                    <a:pt x="1922" y="744"/>
                  </a:lnTo>
                  <a:lnTo>
                    <a:pt x="1931" y="714"/>
                  </a:lnTo>
                  <a:lnTo>
                    <a:pt x="1854" y="677"/>
                  </a:lnTo>
                  <a:lnTo>
                    <a:pt x="1914" y="648"/>
                  </a:lnTo>
                  <a:lnTo>
                    <a:pt x="2013" y="599"/>
                  </a:lnTo>
                  <a:lnTo>
                    <a:pt x="2115" y="555"/>
                  </a:lnTo>
                  <a:lnTo>
                    <a:pt x="2118" y="515"/>
                  </a:lnTo>
                  <a:lnTo>
                    <a:pt x="2304" y="505"/>
                  </a:lnTo>
                  <a:lnTo>
                    <a:pt x="2359" y="518"/>
                  </a:lnTo>
                  <a:lnTo>
                    <a:pt x="2485" y="522"/>
                  </a:lnTo>
                  <a:lnTo>
                    <a:pt x="2511" y="541"/>
                  </a:lnTo>
                  <a:lnTo>
                    <a:pt x="2532" y="569"/>
                  </a:lnTo>
                  <a:lnTo>
                    <a:pt x="2446" y="586"/>
                  </a:lnTo>
                  <a:lnTo>
                    <a:pt x="2261" y="633"/>
                  </a:lnTo>
                  <a:lnTo>
                    <a:pt x="2138" y="681"/>
                  </a:lnTo>
                  <a:lnTo>
                    <a:pt x="2102" y="711"/>
                  </a:lnTo>
                  <a:moveTo>
                    <a:pt x="3636" y="616"/>
                  </a:moveTo>
                  <a:lnTo>
                    <a:pt x="3531" y="667"/>
                  </a:lnTo>
                  <a:lnTo>
                    <a:pt x="3474" y="664"/>
                  </a:lnTo>
                  <a:lnTo>
                    <a:pt x="3499" y="605"/>
                  </a:lnTo>
                  <a:lnTo>
                    <a:pt x="3534" y="571"/>
                  </a:lnTo>
                  <a:lnTo>
                    <a:pt x="3589" y="543"/>
                  </a:lnTo>
                  <a:lnTo>
                    <a:pt x="3658" y="525"/>
                  </a:lnTo>
                  <a:lnTo>
                    <a:pt x="3762" y="528"/>
                  </a:lnTo>
                  <a:lnTo>
                    <a:pt x="3844" y="544"/>
                  </a:lnTo>
                  <a:lnTo>
                    <a:pt x="3710" y="603"/>
                  </a:lnTo>
                  <a:lnTo>
                    <a:pt x="3636" y="616"/>
                  </a:lnTo>
                  <a:moveTo>
                    <a:pt x="3338" y="545"/>
                  </a:moveTo>
                  <a:lnTo>
                    <a:pt x="3385" y="558"/>
                  </a:lnTo>
                  <a:lnTo>
                    <a:pt x="3485" y="550"/>
                  </a:lnTo>
                  <a:lnTo>
                    <a:pt x="3479" y="569"/>
                  </a:lnTo>
                  <a:lnTo>
                    <a:pt x="3398" y="601"/>
                  </a:lnTo>
                  <a:lnTo>
                    <a:pt x="3448" y="630"/>
                  </a:lnTo>
                  <a:lnTo>
                    <a:pt x="3378" y="692"/>
                  </a:lnTo>
                  <a:lnTo>
                    <a:pt x="3265" y="718"/>
                  </a:lnTo>
                  <a:lnTo>
                    <a:pt x="3220" y="713"/>
                  </a:lnTo>
                  <a:lnTo>
                    <a:pt x="3210" y="686"/>
                  </a:lnTo>
                  <a:lnTo>
                    <a:pt x="3133" y="634"/>
                  </a:lnTo>
                  <a:lnTo>
                    <a:pt x="3157" y="612"/>
                  </a:lnTo>
                  <a:lnTo>
                    <a:pt x="3254" y="620"/>
                  </a:lnTo>
                  <a:lnTo>
                    <a:pt x="3243" y="577"/>
                  </a:lnTo>
                  <a:lnTo>
                    <a:pt x="3338" y="545"/>
                  </a:lnTo>
                  <a:moveTo>
                    <a:pt x="4004" y="590"/>
                  </a:moveTo>
                  <a:lnTo>
                    <a:pt x="4008" y="632"/>
                  </a:lnTo>
                  <a:lnTo>
                    <a:pt x="4104" y="578"/>
                  </a:lnTo>
                  <a:lnTo>
                    <a:pt x="4258" y="551"/>
                  </a:lnTo>
                  <a:lnTo>
                    <a:pt x="4288" y="620"/>
                  </a:lnTo>
                  <a:lnTo>
                    <a:pt x="4244" y="664"/>
                  </a:lnTo>
                  <a:lnTo>
                    <a:pt x="4363" y="644"/>
                  </a:lnTo>
                  <a:lnTo>
                    <a:pt x="4434" y="618"/>
                  </a:lnTo>
                  <a:lnTo>
                    <a:pt x="4523" y="652"/>
                  </a:lnTo>
                  <a:lnTo>
                    <a:pt x="4571" y="684"/>
                  </a:lnTo>
                  <a:lnTo>
                    <a:pt x="4556" y="714"/>
                  </a:lnTo>
                  <a:lnTo>
                    <a:pt x="4665" y="699"/>
                  </a:lnTo>
                  <a:lnTo>
                    <a:pt x="4689" y="743"/>
                  </a:lnTo>
                  <a:lnTo>
                    <a:pt x="4799" y="771"/>
                  </a:lnTo>
                  <a:lnTo>
                    <a:pt x="4828" y="799"/>
                  </a:lnTo>
                  <a:lnTo>
                    <a:pt x="4836" y="866"/>
                  </a:lnTo>
                  <a:lnTo>
                    <a:pt x="4715" y="899"/>
                  </a:lnTo>
                  <a:lnTo>
                    <a:pt x="4815" y="946"/>
                  </a:lnTo>
                  <a:lnTo>
                    <a:pt x="4893" y="962"/>
                  </a:lnTo>
                  <a:lnTo>
                    <a:pt x="4935" y="1030"/>
                  </a:lnTo>
                  <a:lnTo>
                    <a:pt x="5020" y="1035"/>
                  </a:lnTo>
                  <a:lnTo>
                    <a:pt x="4975" y="1087"/>
                  </a:lnTo>
                  <a:lnTo>
                    <a:pt x="4828" y="1174"/>
                  </a:lnTo>
                  <a:lnTo>
                    <a:pt x="4776" y="1142"/>
                  </a:lnTo>
                  <a:lnTo>
                    <a:pt x="4727" y="1070"/>
                  </a:lnTo>
                  <a:lnTo>
                    <a:pt x="4649" y="1079"/>
                  </a:lnTo>
                  <a:lnTo>
                    <a:pt x="4617" y="1122"/>
                  </a:lnTo>
                  <a:lnTo>
                    <a:pt x="4652" y="1166"/>
                  </a:lnTo>
                  <a:lnTo>
                    <a:pt x="4710" y="1201"/>
                  </a:lnTo>
                  <a:lnTo>
                    <a:pt x="4723" y="1221"/>
                  </a:lnTo>
                  <a:lnTo>
                    <a:pt x="4721" y="1296"/>
                  </a:lnTo>
                  <a:lnTo>
                    <a:pt x="4672" y="1352"/>
                  </a:lnTo>
                  <a:lnTo>
                    <a:pt x="4609" y="1331"/>
                  </a:lnTo>
                  <a:lnTo>
                    <a:pt x="4496" y="1269"/>
                  </a:lnTo>
                  <a:lnTo>
                    <a:pt x="4542" y="1335"/>
                  </a:lnTo>
                  <a:lnTo>
                    <a:pt x="4579" y="1382"/>
                  </a:lnTo>
                  <a:lnTo>
                    <a:pt x="4575" y="1409"/>
                  </a:lnTo>
                  <a:lnTo>
                    <a:pt x="4431" y="1378"/>
                  </a:lnTo>
                  <a:lnTo>
                    <a:pt x="4330" y="1333"/>
                  </a:lnTo>
                  <a:lnTo>
                    <a:pt x="4281" y="1296"/>
                  </a:lnTo>
                  <a:lnTo>
                    <a:pt x="4313" y="1274"/>
                  </a:lnTo>
                  <a:lnTo>
                    <a:pt x="4250" y="1235"/>
                  </a:lnTo>
                  <a:lnTo>
                    <a:pt x="4189" y="1198"/>
                  </a:lnTo>
                  <a:lnTo>
                    <a:pt x="4176" y="1220"/>
                  </a:lnTo>
                  <a:lnTo>
                    <a:pt x="4002" y="1232"/>
                  </a:lnTo>
                  <a:lnTo>
                    <a:pt x="3970" y="1206"/>
                  </a:lnTo>
                  <a:lnTo>
                    <a:pt x="4044" y="1151"/>
                  </a:lnTo>
                  <a:lnTo>
                    <a:pt x="4152" y="1149"/>
                  </a:lnTo>
                  <a:lnTo>
                    <a:pt x="4275" y="1140"/>
                  </a:lnTo>
                  <a:lnTo>
                    <a:pt x="4273" y="1113"/>
                  </a:lnTo>
                  <a:lnTo>
                    <a:pt x="4317" y="1076"/>
                  </a:lnTo>
                  <a:lnTo>
                    <a:pt x="4435" y="1004"/>
                  </a:lnTo>
                  <a:lnTo>
                    <a:pt x="4441" y="971"/>
                  </a:lnTo>
                  <a:lnTo>
                    <a:pt x="4436" y="946"/>
                  </a:lnTo>
                  <a:lnTo>
                    <a:pt x="4376" y="911"/>
                  </a:lnTo>
                  <a:lnTo>
                    <a:pt x="4282" y="887"/>
                  </a:lnTo>
                  <a:lnTo>
                    <a:pt x="4330" y="868"/>
                  </a:lnTo>
                  <a:lnTo>
                    <a:pt x="4305" y="824"/>
                  </a:lnTo>
                  <a:lnTo>
                    <a:pt x="4260" y="820"/>
                  </a:lnTo>
                  <a:lnTo>
                    <a:pt x="4235" y="796"/>
                  </a:lnTo>
                  <a:lnTo>
                    <a:pt x="4191" y="817"/>
                  </a:lnTo>
                  <a:lnTo>
                    <a:pt x="4086" y="826"/>
                  </a:lnTo>
                  <a:lnTo>
                    <a:pt x="3902" y="810"/>
                  </a:lnTo>
                  <a:lnTo>
                    <a:pt x="3805" y="789"/>
                  </a:lnTo>
                  <a:lnTo>
                    <a:pt x="3727" y="779"/>
                  </a:lnTo>
                  <a:lnTo>
                    <a:pt x="3704" y="754"/>
                  </a:lnTo>
                  <a:lnTo>
                    <a:pt x="3787" y="722"/>
                  </a:lnTo>
                  <a:lnTo>
                    <a:pt x="3712" y="722"/>
                  </a:lnTo>
                  <a:lnTo>
                    <a:pt x="3758" y="652"/>
                  </a:lnTo>
                  <a:lnTo>
                    <a:pt x="3854" y="592"/>
                  </a:lnTo>
                  <a:lnTo>
                    <a:pt x="3932" y="565"/>
                  </a:lnTo>
                  <a:lnTo>
                    <a:pt x="4081" y="547"/>
                  </a:lnTo>
                  <a:lnTo>
                    <a:pt x="4004" y="590"/>
                  </a:lnTo>
                  <a:moveTo>
                    <a:pt x="4530" y="594"/>
                  </a:moveTo>
                  <a:lnTo>
                    <a:pt x="4520" y="612"/>
                  </a:lnTo>
                  <a:lnTo>
                    <a:pt x="4467" y="610"/>
                  </a:lnTo>
                  <a:lnTo>
                    <a:pt x="4412" y="609"/>
                  </a:lnTo>
                  <a:lnTo>
                    <a:pt x="4347" y="618"/>
                  </a:lnTo>
                  <a:lnTo>
                    <a:pt x="4336" y="614"/>
                  </a:lnTo>
                  <a:lnTo>
                    <a:pt x="4308" y="578"/>
                  </a:lnTo>
                  <a:lnTo>
                    <a:pt x="4331" y="554"/>
                  </a:lnTo>
                  <a:lnTo>
                    <a:pt x="4359" y="550"/>
                  </a:lnTo>
                  <a:lnTo>
                    <a:pt x="4471" y="557"/>
                  </a:lnTo>
                  <a:lnTo>
                    <a:pt x="4530" y="594"/>
                  </a:lnTo>
                  <a:moveTo>
                    <a:pt x="3095" y="573"/>
                  </a:moveTo>
                  <a:lnTo>
                    <a:pt x="3001" y="617"/>
                  </a:lnTo>
                  <a:lnTo>
                    <a:pt x="2972" y="570"/>
                  </a:lnTo>
                  <a:lnTo>
                    <a:pt x="3000" y="561"/>
                  </a:lnTo>
                  <a:lnTo>
                    <a:pt x="3072" y="558"/>
                  </a:lnTo>
                  <a:lnTo>
                    <a:pt x="3095" y="573"/>
                  </a:lnTo>
                  <a:moveTo>
                    <a:pt x="2573" y="593"/>
                  </a:moveTo>
                  <a:lnTo>
                    <a:pt x="2509" y="624"/>
                  </a:lnTo>
                  <a:lnTo>
                    <a:pt x="2649" y="604"/>
                  </a:lnTo>
                  <a:lnTo>
                    <a:pt x="2682" y="638"/>
                  </a:lnTo>
                  <a:lnTo>
                    <a:pt x="2780" y="603"/>
                  </a:lnTo>
                  <a:lnTo>
                    <a:pt x="2803" y="625"/>
                  </a:lnTo>
                  <a:lnTo>
                    <a:pt x="2772" y="692"/>
                  </a:lnTo>
                  <a:lnTo>
                    <a:pt x="2829" y="664"/>
                  </a:lnTo>
                  <a:lnTo>
                    <a:pt x="2869" y="595"/>
                  </a:lnTo>
                  <a:lnTo>
                    <a:pt x="2926" y="585"/>
                  </a:lnTo>
                  <a:lnTo>
                    <a:pt x="2965" y="596"/>
                  </a:lnTo>
                  <a:lnTo>
                    <a:pt x="2994" y="623"/>
                  </a:lnTo>
                  <a:lnTo>
                    <a:pt x="2956" y="689"/>
                  </a:lnTo>
                  <a:lnTo>
                    <a:pt x="2922" y="738"/>
                  </a:lnTo>
                  <a:lnTo>
                    <a:pt x="2976" y="773"/>
                  </a:lnTo>
                  <a:lnTo>
                    <a:pt x="3041" y="806"/>
                  </a:lnTo>
                  <a:lnTo>
                    <a:pt x="3005" y="837"/>
                  </a:lnTo>
                  <a:lnTo>
                    <a:pt x="2910" y="843"/>
                  </a:lnTo>
                  <a:lnTo>
                    <a:pt x="2919" y="870"/>
                  </a:lnTo>
                  <a:lnTo>
                    <a:pt x="2875" y="897"/>
                  </a:lnTo>
                  <a:lnTo>
                    <a:pt x="2787" y="885"/>
                  </a:lnTo>
                  <a:lnTo>
                    <a:pt x="2712" y="866"/>
                  </a:lnTo>
                  <a:lnTo>
                    <a:pt x="2644" y="870"/>
                  </a:lnTo>
                  <a:lnTo>
                    <a:pt x="2517" y="895"/>
                  </a:lnTo>
                  <a:lnTo>
                    <a:pt x="2367" y="906"/>
                  </a:lnTo>
                  <a:lnTo>
                    <a:pt x="2263" y="912"/>
                  </a:lnTo>
                  <a:lnTo>
                    <a:pt x="2269" y="878"/>
                  </a:lnTo>
                  <a:lnTo>
                    <a:pt x="2215" y="859"/>
                  </a:lnTo>
                  <a:lnTo>
                    <a:pt x="2158" y="867"/>
                  </a:lnTo>
                  <a:lnTo>
                    <a:pt x="2154" y="810"/>
                  </a:lnTo>
                  <a:lnTo>
                    <a:pt x="2198" y="803"/>
                  </a:lnTo>
                  <a:lnTo>
                    <a:pt x="2294" y="791"/>
                  </a:lnTo>
                  <a:lnTo>
                    <a:pt x="2367" y="794"/>
                  </a:lnTo>
                  <a:lnTo>
                    <a:pt x="2450" y="782"/>
                  </a:lnTo>
                  <a:lnTo>
                    <a:pt x="2365" y="765"/>
                  </a:lnTo>
                  <a:lnTo>
                    <a:pt x="2244" y="771"/>
                  </a:lnTo>
                  <a:lnTo>
                    <a:pt x="2170" y="770"/>
                  </a:lnTo>
                  <a:lnTo>
                    <a:pt x="2171" y="744"/>
                  </a:lnTo>
                  <a:lnTo>
                    <a:pt x="2326" y="716"/>
                  </a:lnTo>
                  <a:lnTo>
                    <a:pt x="2244" y="717"/>
                  </a:lnTo>
                  <a:lnTo>
                    <a:pt x="2172" y="699"/>
                  </a:lnTo>
                  <a:lnTo>
                    <a:pt x="2278" y="647"/>
                  </a:lnTo>
                  <a:lnTo>
                    <a:pt x="2347" y="620"/>
                  </a:lnTo>
                  <a:lnTo>
                    <a:pt x="2535" y="580"/>
                  </a:lnTo>
                  <a:lnTo>
                    <a:pt x="2573" y="593"/>
                  </a:lnTo>
                  <a:moveTo>
                    <a:pt x="3571" y="843"/>
                  </a:moveTo>
                  <a:lnTo>
                    <a:pt x="3509" y="917"/>
                  </a:lnTo>
                  <a:lnTo>
                    <a:pt x="3629" y="860"/>
                  </a:lnTo>
                  <a:lnTo>
                    <a:pt x="3656" y="907"/>
                  </a:lnTo>
                  <a:lnTo>
                    <a:pt x="3596" y="961"/>
                  </a:lnTo>
                  <a:lnTo>
                    <a:pt x="3611" y="1010"/>
                  </a:lnTo>
                  <a:lnTo>
                    <a:pt x="3711" y="957"/>
                  </a:lnTo>
                  <a:lnTo>
                    <a:pt x="3800" y="894"/>
                  </a:lnTo>
                  <a:lnTo>
                    <a:pt x="3866" y="816"/>
                  </a:lnTo>
                  <a:lnTo>
                    <a:pt x="3938" y="821"/>
                  </a:lnTo>
                  <a:lnTo>
                    <a:pt x="4010" y="832"/>
                  </a:lnTo>
                  <a:lnTo>
                    <a:pt x="4055" y="867"/>
                  </a:lnTo>
                  <a:lnTo>
                    <a:pt x="4032" y="903"/>
                  </a:lnTo>
                  <a:lnTo>
                    <a:pt x="3962" y="942"/>
                  </a:lnTo>
                  <a:lnTo>
                    <a:pt x="3972" y="981"/>
                  </a:lnTo>
                  <a:lnTo>
                    <a:pt x="3939" y="1016"/>
                  </a:lnTo>
                  <a:lnTo>
                    <a:pt x="3792" y="1068"/>
                  </a:lnTo>
                  <a:lnTo>
                    <a:pt x="3706" y="1080"/>
                  </a:lnTo>
                  <a:lnTo>
                    <a:pt x="3664" y="1057"/>
                  </a:lnTo>
                  <a:lnTo>
                    <a:pt x="3619" y="1095"/>
                  </a:lnTo>
                  <a:lnTo>
                    <a:pt x="3518" y="1158"/>
                  </a:lnTo>
                  <a:lnTo>
                    <a:pt x="3477" y="1191"/>
                  </a:lnTo>
                  <a:lnTo>
                    <a:pt x="3373" y="1242"/>
                  </a:lnTo>
                  <a:lnTo>
                    <a:pt x="3287" y="1247"/>
                  </a:lnTo>
                  <a:lnTo>
                    <a:pt x="3218" y="1280"/>
                  </a:lnTo>
                  <a:lnTo>
                    <a:pt x="3178" y="1330"/>
                  </a:lnTo>
                  <a:lnTo>
                    <a:pt x="3103" y="1339"/>
                  </a:lnTo>
                  <a:lnTo>
                    <a:pt x="2985" y="1402"/>
                  </a:lnTo>
                  <a:lnTo>
                    <a:pt x="2858" y="1490"/>
                  </a:lnTo>
                  <a:lnTo>
                    <a:pt x="2792" y="1552"/>
                  </a:lnTo>
                  <a:lnTo>
                    <a:pt x="2726" y="1644"/>
                  </a:lnTo>
                  <a:lnTo>
                    <a:pt x="2806" y="1657"/>
                  </a:lnTo>
                  <a:lnTo>
                    <a:pt x="2785" y="1732"/>
                  </a:lnTo>
                  <a:lnTo>
                    <a:pt x="2776" y="1793"/>
                  </a:lnTo>
                  <a:lnTo>
                    <a:pt x="2872" y="1777"/>
                  </a:lnTo>
                  <a:lnTo>
                    <a:pt x="2966" y="1812"/>
                  </a:lnTo>
                  <a:lnTo>
                    <a:pt x="3010" y="1842"/>
                  </a:lnTo>
                  <a:lnTo>
                    <a:pt x="3032" y="1880"/>
                  </a:lnTo>
                  <a:lnTo>
                    <a:pt x="3098" y="1903"/>
                  </a:lnTo>
                  <a:lnTo>
                    <a:pt x="3146" y="1937"/>
                  </a:lnTo>
                  <a:lnTo>
                    <a:pt x="3247" y="1941"/>
                  </a:lnTo>
                  <a:lnTo>
                    <a:pt x="3311" y="1949"/>
                  </a:lnTo>
                  <a:lnTo>
                    <a:pt x="3264" y="2020"/>
                  </a:lnTo>
                  <a:lnTo>
                    <a:pt x="3242" y="2102"/>
                  </a:lnTo>
                  <a:lnTo>
                    <a:pt x="3244" y="2194"/>
                  </a:lnTo>
                  <a:lnTo>
                    <a:pt x="3304" y="2272"/>
                  </a:lnTo>
                  <a:lnTo>
                    <a:pt x="3366" y="2245"/>
                  </a:lnTo>
                  <a:lnTo>
                    <a:pt x="3439" y="2160"/>
                  </a:lnTo>
                  <a:lnTo>
                    <a:pt x="3468" y="2031"/>
                  </a:lnTo>
                  <a:lnTo>
                    <a:pt x="3445" y="1988"/>
                  </a:lnTo>
                  <a:lnTo>
                    <a:pt x="3565" y="1950"/>
                  </a:lnTo>
                  <a:lnTo>
                    <a:pt x="3664" y="1893"/>
                  </a:lnTo>
                  <a:lnTo>
                    <a:pt x="3727" y="1837"/>
                  </a:lnTo>
                  <a:lnTo>
                    <a:pt x="3750" y="1783"/>
                  </a:lnTo>
                  <a:lnTo>
                    <a:pt x="3744" y="1715"/>
                  </a:lnTo>
                  <a:lnTo>
                    <a:pt x="3702" y="1655"/>
                  </a:lnTo>
                  <a:lnTo>
                    <a:pt x="3820" y="1572"/>
                  </a:lnTo>
                  <a:lnTo>
                    <a:pt x="3835" y="1501"/>
                  </a:lnTo>
                  <a:lnTo>
                    <a:pt x="3888" y="1379"/>
                  </a:lnTo>
                  <a:lnTo>
                    <a:pt x="3939" y="1361"/>
                  </a:lnTo>
                  <a:lnTo>
                    <a:pt x="4028" y="1382"/>
                  </a:lnTo>
                  <a:lnTo>
                    <a:pt x="4084" y="1390"/>
                  </a:lnTo>
                  <a:lnTo>
                    <a:pt x="4144" y="1370"/>
                  </a:lnTo>
                  <a:lnTo>
                    <a:pt x="4184" y="1396"/>
                  </a:lnTo>
                  <a:lnTo>
                    <a:pt x="4232" y="1441"/>
                  </a:lnTo>
                  <a:lnTo>
                    <a:pt x="4233" y="1471"/>
                  </a:lnTo>
                  <a:lnTo>
                    <a:pt x="4337" y="1477"/>
                  </a:lnTo>
                  <a:lnTo>
                    <a:pt x="4301" y="1543"/>
                  </a:lnTo>
                  <a:lnTo>
                    <a:pt x="4270" y="1643"/>
                  </a:lnTo>
                  <a:lnTo>
                    <a:pt x="4320" y="1656"/>
                  </a:lnTo>
                  <a:lnTo>
                    <a:pt x="4342" y="1702"/>
                  </a:lnTo>
                  <a:lnTo>
                    <a:pt x="4451" y="1658"/>
                  </a:lnTo>
                  <a:lnTo>
                    <a:pt x="4550" y="1571"/>
                  </a:lnTo>
                  <a:lnTo>
                    <a:pt x="4608" y="1534"/>
                  </a:lnTo>
                  <a:lnTo>
                    <a:pt x="4621" y="1605"/>
                  </a:lnTo>
                  <a:lnTo>
                    <a:pt x="4655" y="1706"/>
                  </a:lnTo>
                  <a:lnTo>
                    <a:pt x="4683" y="1802"/>
                  </a:lnTo>
                  <a:lnTo>
                    <a:pt x="4637" y="1853"/>
                  </a:lnTo>
                  <a:lnTo>
                    <a:pt x="4702" y="1898"/>
                  </a:lnTo>
                  <a:lnTo>
                    <a:pt x="4740" y="1945"/>
                  </a:lnTo>
                  <a:lnTo>
                    <a:pt x="4833" y="1966"/>
                  </a:lnTo>
                  <a:lnTo>
                    <a:pt x="4864" y="1992"/>
                  </a:lnTo>
                  <a:lnTo>
                    <a:pt x="4864" y="2061"/>
                  </a:lnTo>
                  <a:lnTo>
                    <a:pt x="4910" y="2072"/>
                  </a:lnTo>
                  <a:lnTo>
                    <a:pt x="4925" y="2102"/>
                  </a:lnTo>
                  <a:lnTo>
                    <a:pt x="4899" y="2195"/>
                  </a:lnTo>
                  <a:lnTo>
                    <a:pt x="4842" y="2226"/>
                  </a:lnTo>
                  <a:lnTo>
                    <a:pt x="4786" y="2254"/>
                  </a:lnTo>
                  <a:lnTo>
                    <a:pt x="4670" y="2284"/>
                  </a:lnTo>
                  <a:lnTo>
                    <a:pt x="4565" y="2352"/>
                  </a:lnTo>
                  <a:lnTo>
                    <a:pt x="4450" y="2365"/>
                  </a:lnTo>
                  <a:lnTo>
                    <a:pt x="4317" y="2348"/>
                  </a:lnTo>
                  <a:lnTo>
                    <a:pt x="4219" y="2347"/>
                  </a:lnTo>
                  <a:lnTo>
                    <a:pt x="4149" y="2353"/>
                  </a:lnTo>
                  <a:lnTo>
                    <a:pt x="4073" y="2412"/>
                  </a:lnTo>
                  <a:lnTo>
                    <a:pt x="3976" y="2449"/>
                  </a:lnTo>
                  <a:lnTo>
                    <a:pt x="3840" y="2559"/>
                  </a:lnTo>
                  <a:lnTo>
                    <a:pt x="3736" y="2636"/>
                  </a:lnTo>
                  <a:lnTo>
                    <a:pt x="3798" y="2622"/>
                  </a:lnTo>
                  <a:lnTo>
                    <a:pt x="3943" y="2513"/>
                  </a:lnTo>
                  <a:lnTo>
                    <a:pt x="4107" y="2444"/>
                  </a:lnTo>
                  <a:lnTo>
                    <a:pt x="4208" y="2435"/>
                  </a:lnTo>
                  <a:lnTo>
                    <a:pt x="4252" y="2476"/>
                  </a:lnTo>
                  <a:lnTo>
                    <a:pt x="4171" y="2532"/>
                  </a:lnTo>
                  <a:lnTo>
                    <a:pt x="4162" y="2622"/>
                  </a:lnTo>
                  <a:lnTo>
                    <a:pt x="4164" y="2685"/>
                  </a:lnTo>
                  <a:lnTo>
                    <a:pt x="4238" y="2727"/>
                  </a:lnTo>
                  <a:lnTo>
                    <a:pt x="4353" y="2715"/>
                  </a:lnTo>
                  <a:lnTo>
                    <a:pt x="4448" y="2621"/>
                  </a:lnTo>
                  <a:lnTo>
                    <a:pt x="4434" y="2681"/>
                  </a:lnTo>
                  <a:lnTo>
                    <a:pt x="4469" y="2712"/>
                  </a:lnTo>
                  <a:lnTo>
                    <a:pt x="4370" y="2766"/>
                  </a:lnTo>
                  <a:lnTo>
                    <a:pt x="4206" y="2816"/>
                  </a:lnTo>
                  <a:lnTo>
                    <a:pt x="4129" y="2850"/>
                  </a:lnTo>
                  <a:lnTo>
                    <a:pt x="4035" y="2911"/>
                  </a:lnTo>
                  <a:lnTo>
                    <a:pt x="3985" y="2905"/>
                  </a:lnTo>
                  <a:lnTo>
                    <a:pt x="4004" y="2834"/>
                  </a:lnTo>
                  <a:lnTo>
                    <a:pt x="4142" y="2764"/>
                  </a:lnTo>
                  <a:lnTo>
                    <a:pt x="4034" y="2767"/>
                  </a:lnTo>
                  <a:lnTo>
                    <a:pt x="3955" y="2777"/>
                  </a:lnTo>
                  <a:lnTo>
                    <a:pt x="3927" y="2730"/>
                  </a:lnTo>
                  <a:lnTo>
                    <a:pt x="3965" y="2616"/>
                  </a:lnTo>
                  <a:lnTo>
                    <a:pt x="3943" y="2592"/>
                  </a:lnTo>
                  <a:lnTo>
                    <a:pt x="3894" y="2606"/>
                  </a:lnTo>
                  <a:lnTo>
                    <a:pt x="3879" y="2584"/>
                  </a:lnTo>
                  <a:lnTo>
                    <a:pt x="3806" y="2647"/>
                  </a:lnTo>
                  <a:lnTo>
                    <a:pt x="3764" y="2712"/>
                  </a:lnTo>
                  <a:lnTo>
                    <a:pt x="3727" y="2750"/>
                  </a:lnTo>
                  <a:lnTo>
                    <a:pt x="3694" y="2763"/>
                  </a:lnTo>
                  <a:lnTo>
                    <a:pt x="3671" y="2767"/>
                  </a:lnTo>
                  <a:lnTo>
                    <a:pt x="3657" y="2788"/>
                  </a:lnTo>
                  <a:lnTo>
                    <a:pt x="3533" y="2788"/>
                  </a:lnTo>
                  <a:lnTo>
                    <a:pt x="3430" y="2789"/>
                  </a:lnTo>
                  <a:lnTo>
                    <a:pt x="3394" y="2804"/>
                  </a:lnTo>
                  <a:lnTo>
                    <a:pt x="3301" y="2864"/>
                  </a:lnTo>
                  <a:lnTo>
                    <a:pt x="3291" y="2871"/>
                  </a:lnTo>
                  <a:lnTo>
                    <a:pt x="3258" y="2904"/>
                  </a:lnTo>
                  <a:lnTo>
                    <a:pt x="3195" y="2904"/>
                  </a:lnTo>
                  <a:lnTo>
                    <a:pt x="3128" y="2904"/>
                  </a:lnTo>
                  <a:lnTo>
                    <a:pt x="3093" y="2917"/>
                  </a:lnTo>
                  <a:lnTo>
                    <a:pt x="3098" y="2934"/>
                  </a:lnTo>
                  <a:lnTo>
                    <a:pt x="3095" y="2960"/>
                  </a:lnTo>
                  <a:lnTo>
                    <a:pt x="3091" y="2968"/>
                  </a:lnTo>
                  <a:lnTo>
                    <a:pt x="2987" y="3010"/>
                  </a:lnTo>
                  <a:lnTo>
                    <a:pt x="2912" y="3023"/>
                  </a:lnTo>
                  <a:lnTo>
                    <a:pt x="2816" y="3068"/>
                  </a:lnTo>
                  <a:lnTo>
                    <a:pt x="2799" y="3068"/>
                  </a:lnTo>
                  <a:lnTo>
                    <a:pt x="2780" y="3055"/>
                  </a:lnTo>
                  <a:lnTo>
                    <a:pt x="2777" y="3043"/>
                  </a:lnTo>
                  <a:lnTo>
                    <a:pt x="2782" y="3034"/>
                  </a:lnTo>
                  <a:lnTo>
                    <a:pt x="2807" y="3005"/>
                  </a:lnTo>
                  <a:lnTo>
                    <a:pt x="2856" y="2958"/>
                  </a:lnTo>
                  <a:lnTo>
                    <a:pt x="2894" y="2909"/>
                  </a:lnTo>
                  <a:lnTo>
                    <a:pt x="2908" y="2836"/>
                  </a:lnTo>
                  <a:lnTo>
                    <a:pt x="2923" y="2760"/>
                  </a:lnTo>
                  <a:lnTo>
                    <a:pt x="2868" y="2720"/>
                  </a:lnTo>
                  <a:lnTo>
                    <a:pt x="2882" y="2705"/>
                  </a:lnTo>
                  <a:lnTo>
                    <a:pt x="2877" y="2695"/>
                  </a:lnTo>
                  <a:lnTo>
                    <a:pt x="2858" y="2695"/>
                  </a:lnTo>
                  <a:lnTo>
                    <a:pt x="2850" y="2682"/>
                  </a:lnTo>
                  <a:lnTo>
                    <a:pt x="2855" y="2662"/>
                  </a:lnTo>
                  <a:lnTo>
                    <a:pt x="2838" y="2671"/>
                  </a:lnTo>
                  <a:lnTo>
                    <a:pt x="2822" y="2668"/>
                  </a:lnTo>
                  <a:lnTo>
                    <a:pt x="2829" y="2660"/>
                  </a:lnTo>
                  <a:lnTo>
                    <a:pt x="2817" y="2652"/>
                  </a:lnTo>
                  <a:lnTo>
                    <a:pt x="2820" y="2630"/>
                  </a:lnTo>
                  <a:lnTo>
                    <a:pt x="2779" y="2603"/>
                  </a:lnTo>
                  <a:lnTo>
                    <a:pt x="2738" y="2575"/>
                  </a:lnTo>
                  <a:lnTo>
                    <a:pt x="2687" y="2543"/>
                  </a:lnTo>
                  <a:lnTo>
                    <a:pt x="2639" y="2513"/>
                  </a:lnTo>
                  <a:lnTo>
                    <a:pt x="2569" y="2536"/>
                  </a:lnTo>
                  <a:lnTo>
                    <a:pt x="2547" y="2537"/>
                  </a:lnTo>
                  <a:lnTo>
                    <a:pt x="2475" y="2515"/>
                  </a:lnTo>
                  <a:lnTo>
                    <a:pt x="2416" y="2526"/>
                  </a:lnTo>
                  <a:lnTo>
                    <a:pt x="2365" y="2500"/>
                  </a:lnTo>
                  <a:lnTo>
                    <a:pt x="2304" y="2487"/>
                  </a:lnTo>
                  <a:lnTo>
                    <a:pt x="2260" y="2482"/>
                  </a:lnTo>
                  <a:lnTo>
                    <a:pt x="2247" y="2468"/>
                  </a:lnTo>
                  <a:lnTo>
                    <a:pt x="2258" y="2422"/>
                  </a:lnTo>
                  <a:lnTo>
                    <a:pt x="2236" y="2423"/>
                  </a:lnTo>
                  <a:lnTo>
                    <a:pt x="2219" y="2455"/>
                  </a:lnTo>
                  <a:lnTo>
                    <a:pt x="2083" y="2455"/>
                  </a:lnTo>
                  <a:lnTo>
                    <a:pt x="1858" y="2455"/>
                  </a:lnTo>
                  <a:lnTo>
                    <a:pt x="1634" y="2455"/>
                  </a:lnTo>
                  <a:lnTo>
                    <a:pt x="1436" y="2455"/>
                  </a:lnTo>
                  <a:lnTo>
                    <a:pt x="1239" y="2455"/>
                  </a:lnTo>
                  <a:lnTo>
                    <a:pt x="1045" y="2455"/>
                  </a:lnTo>
                  <a:lnTo>
                    <a:pt x="844" y="2455"/>
                  </a:lnTo>
                  <a:lnTo>
                    <a:pt x="779" y="2455"/>
                  </a:lnTo>
                  <a:lnTo>
                    <a:pt x="584" y="2455"/>
                  </a:lnTo>
                  <a:lnTo>
                    <a:pt x="397" y="2455"/>
                  </a:lnTo>
                  <a:lnTo>
                    <a:pt x="388" y="2455"/>
                  </a:lnTo>
                  <a:lnTo>
                    <a:pt x="316" y="2373"/>
                  </a:lnTo>
                  <a:lnTo>
                    <a:pt x="294" y="2337"/>
                  </a:lnTo>
                  <a:lnTo>
                    <a:pt x="200" y="2303"/>
                  </a:lnTo>
                  <a:lnTo>
                    <a:pt x="217" y="2230"/>
                  </a:lnTo>
                  <a:lnTo>
                    <a:pt x="264" y="2180"/>
                  </a:lnTo>
                  <a:lnTo>
                    <a:pt x="209" y="2145"/>
                  </a:lnTo>
                  <a:lnTo>
                    <a:pt x="249" y="2079"/>
                  </a:lnTo>
                  <a:lnTo>
                    <a:pt x="220" y="2019"/>
                  </a:lnTo>
                  <a:lnTo>
                    <a:pt x="253" y="1977"/>
                  </a:lnTo>
                  <a:lnTo>
                    <a:pt x="320" y="1938"/>
                  </a:lnTo>
                  <a:lnTo>
                    <a:pt x="362" y="1887"/>
                  </a:lnTo>
                  <a:lnTo>
                    <a:pt x="300" y="1836"/>
                  </a:lnTo>
                  <a:lnTo>
                    <a:pt x="319" y="1744"/>
                  </a:lnTo>
                  <a:lnTo>
                    <a:pt x="333" y="1687"/>
                  </a:lnTo>
                  <a:lnTo>
                    <a:pt x="311" y="1651"/>
                  </a:lnTo>
                  <a:lnTo>
                    <a:pt x="302" y="1618"/>
                  </a:lnTo>
                  <a:lnTo>
                    <a:pt x="309" y="1577"/>
                  </a:lnTo>
                  <a:lnTo>
                    <a:pt x="224" y="1603"/>
                  </a:lnTo>
                  <a:lnTo>
                    <a:pt x="121" y="1647"/>
                  </a:lnTo>
                  <a:lnTo>
                    <a:pt x="119" y="1595"/>
                  </a:lnTo>
                  <a:lnTo>
                    <a:pt x="111" y="1561"/>
                  </a:lnTo>
                  <a:lnTo>
                    <a:pt x="75" y="1539"/>
                  </a:lnTo>
                  <a:lnTo>
                    <a:pt x="18" y="1536"/>
                  </a:lnTo>
                  <a:lnTo>
                    <a:pt x="510" y="1099"/>
                  </a:lnTo>
                  <a:lnTo>
                    <a:pt x="854" y="828"/>
                  </a:lnTo>
                  <a:lnTo>
                    <a:pt x="933" y="845"/>
                  </a:lnTo>
                  <a:lnTo>
                    <a:pt x="974" y="880"/>
                  </a:lnTo>
                  <a:lnTo>
                    <a:pt x="1022" y="886"/>
                  </a:lnTo>
                  <a:lnTo>
                    <a:pt x="1108" y="856"/>
                  </a:lnTo>
                  <a:lnTo>
                    <a:pt x="1202" y="834"/>
                  </a:lnTo>
                  <a:lnTo>
                    <a:pt x="1272" y="843"/>
                  </a:lnTo>
                  <a:lnTo>
                    <a:pt x="1392" y="812"/>
                  </a:lnTo>
                  <a:lnTo>
                    <a:pt x="1502" y="794"/>
                  </a:lnTo>
                  <a:lnTo>
                    <a:pt x="1503" y="823"/>
                  </a:lnTo>
                  <a:lnTo>
                    <a:pt x="1564" y="807"/>
                  </a:lnTo>
                  <a:lnTo>
                    <a:pt x="1617" y="774"/>
                  </a:lnTo>
                  <a:lnTo>
                    <a:pt x="1644" y="781"/>
                  </a:lnTo>
                  <a:lnTo>
                    <a:pt x="1659" y="845"/>
                  </a:lnTo>
                  <a:lnTo>
                    <a:pt x="1788" y="796"/>
                  </a:lnTo>
                  <a:lnTo>
                    <a:pt x="1732" y="850"/>
                  </a:lnTo>
                  <a:lnTo>
                    <a:pt x="1812" y="839"/>
                  </a:lnTo>
                  <a:lnTo>
                    <a:pt x="1857" y="818"/>
                  </a:lnTo>
                  <a:lnTo>
                    <a:pt x="1917" y="822"/>
                  </a:lnTo>
                  <a:lnTo>
                    <a:pt x="1966" y="852"/>
                  </a:lnTo>
                  <a:lnTo>
                    <a:pt x="2065" y="878"/>
                  </a:lnTo>
                  <a:lnTo>
                    <a:pt x="2127" y="890"/>
                  </a:lnTo>
                  <a:lnTo>
                    <a:pt x="2185" y="886"/>
                  </a:lnTo>
                  <a:lnTo>
                    <a:pt x="2220" y="922"/>
                  </a:lnTo>
                  <a:lnTo>
                    <a:pt x="2105" y="958"/>
                  </a:lnTo>
                  <a:lnTo>
                    <a:pt x="2189" y="974"/>
                  </a:lnTo>
                  <a:lnTo>
                    <a:pt x="2347" y="965"/>
                  </a:lnTo>
                  <a:lnTo>
                    <a:pt x="2407" y="953"/>
                  </a:lnTo>
                  <a:lnTo>
                    <a:pt x="2423" y="997"/>
                  </a:lnTo>
                  <a:lnTo>
                    <a:pt x="2520" y="960"/>
                  </a:lnTo>
                  <a:lnTo>
                    <a:pt x="2494" y="929"/>
                  </a:lnTo>
                  <a:lnTo>
                    <a:pt x="2554" y="904"/>
                  </a:lnTo>
                  <a:lnTo>
                    <a:pt x="2624" y="901"/>
                  </a:lnTo>
                  <a:lnTo>
                    <a:pt x="2675" y="893"/>
                  </a:lnTo>
                  <a:lnTo>
                    <a:pt x="2702" y="911"/>
                  </a:lnTo>
                  <a:lnTo>
                    <a:pt x="2720" y="950"/>
                  </a:lnTo>
                  <a:lnTo>
                    <a:pt x="2787" y="944"/>
                  </a:lnTo>
                  <a:lnTo>
                    <a:pt x="2854" y="977"/>
                  </a:lnTo>
                  <a:lnTo>
                    <a:pt x="2951" y="965"/>
                  </a:lnTo>
                  <a:lnTo>
                    <a:pt x="3030" y="967"/>
                  </a:lnTo>
                  <a:lnTo>
                    <a:pt x="3064" y="922"/>
                  </a:lnTo>
                  <a:lnTo>
                    <a:pt x="3124" y="909"/>
                  </a:lnTo>
                  <a:lnTo>
                    <a:pt x="3188" y="934"/>
                  </a:lnTo>
                  <a:lnTo>
                    <a:pt x="3128" y="1003"/>
                  </a:lnTo>
                  <a:lnTo>
                    <a:pt x="3213" y="945"/>
                  </a:lnTo>
                  <a:lnTo>
                    <a:pt x="3256" y="947"/>
                  </a:lnTo>
                  <a:lnTo>
                    <a:pt x="3344" y="874"/>
                  </a:lnTo>
                  <a:lnTo>
                    <a:pt x="3325" y="830"/>
                  </a:lnTo>
                  <a:lnTo>
                    <a:pt x="3288" y="801"/>
                  </a:lnTo>
                  <a:lnTo>
                    <a:pt x="3365" y="724"/>
                  </a:lnTo>
                  <a:lnTo>
                    <a:pt x="3475" y="674"/>
                  </a:lnTo>
                  <a:lnTo>
                    <a:pt x="3534" y="685"/>
                  </a:lnTo>
                  <a:lnTo>
                    <a:pt x="3559" y="715"/>
                  </a:lnTo>
                  <a:lnTo>
                    <a:pt x="3561" y="794"/>
                  </a:lnTo>
                  <a:lnTo>
                    <a:pt x="3483" y="829"/>
                  </a:lnTo>
                  <a:lnTo>
                    <a:pt x="3571" y="843"/>
                  </a:lnTo>
                  <a:moveTo>
                    <a:pt x="3269" y="871"/>
                  </a:moveTo>
                  <a:lnTo>
                    <a:pt x="3213" y="896"/>
                  </a:lnTo>
                  <a:lnTo>
                    <a:pt x="3159" y="875"/>
                  </a:lnTo>
                  <a:lnTo>
                    <a:pt x="3107" y="882"/>
                  </a:lnTo>
                  <a:lnTo>
                    <a:pt x="3062" y="850"/>
                  </a:lnTo>
                  <a:lnTo>
                    <a:pt x="3131" y="828"/>
                  </a:lnTo>
                  <a:lnTo>
                    <a:pt x="3197" y="797"/>
                  </a:lnTo>
                  <a:lnTo>
                    <a:pt x="3236" y="818"/>
                  </a:lnTo>
                  <a:lnTo>
                    <a:pt x="3257" y="830"/>
                  </a:lnTo>
                  <a:lnTo>
                    <a:pt x="3261" y="844"/>
                  </a:lnTo>
                  <a:lnTo>
                    <a:pt x="3269" y="871"/>
                  </a:lnTo>
                  <a:moveTo>
                    <a:pt x="4250" y="1014"/>
                  </a:moveTo>
                  <a:lnTo>
                    <a:pt x="4184" y="1017"/>
                  </a:lnTo>
                  <a:lnTo>
                    <a:pt x="4195" y="981"/>
                  </a:lnTo>
                  <a:lnTo>
                    <a:pt x="4247" y="940"/>
                  </a:lnTo>
                  <a:lnTo>
                    <a:pt x="4305" y="930"/>
                  </a:lnTo>
                  <a:lnTo>
                    <a:pt x="4334" y="951"/>
                  </a:lnTo>
                  <a:lnTo>
                    <a:pt x="4313" y="982"/>
                  </a:lnTo>
                  <a:lnTo>
                    <a:pt x="4300" y="992"/>
                  </a:lnTo>
                  <a:lnTo>
                    <a:pt x="4250" y="1014"/>
                  </a:lnTo>
                  <a:moveTo>
                    <a:pt x="3649" y="1125"/>
                  </a:moveTo>
                  <a:lnTo>
                    <a:pt x="3636" y="1158"/>
                  </a:lnTo>
                  <a:lnTo>
                    <a:pt x="3673" y="1146"/>
                  </a:lnTo>
                  <a:lnTo>
                    <a:pt x="3692" y="1166"/>
                  </a:lnTo>
                  <a:lnTo>
                    <a:pt x="3737" y="1192"/>
                  </a:lnTo>
                  <a:lnTo>
                    <a:pt x="3787" y="1215"/>
                  </a:lnTo>
                  <a:lnTo>
                    <a:pt x="3768" y="1251"/>
                  </a:lnTo>
                  <a:lnTo>
                    <a:pt x="3814" y="1246"/>
                  </a:lnTo>
                  <a:lnTo>
                    <a:pt x="3839" y="1271"/>
                  </a:lnTo>
                  <a:lnTo>
                    <a:pt x="3772" y="1295"/>
                  </a:lnTo>
                  <a:lnTo>
                    <a:pt x="3693" y="1277"/>
                  </a:lnTo>
                  <a:lnTo>
                    <a:pt x="3684" y="1242"/>
                  </a:lnTo>
                  <a:lnTo>
                    <a:pt x="3599" y="1283"/>
                  </a:lnTo>
                  <a:lnTo>
                    <a:pt x="3489" y="1323"/>
                  </a:lnTo>
                  <a:lnTo>
                    <a:pt x="3500" y="1278"/>
                  </a:lnTo>
                  <a:lnTo>
                    <a:pt x="3416" y="1285"/>
                  </a:lnTo>
                  <a:lnTo>
                    <a:pt x="3493" y="1247"/>
                  </a:lnTo>
                  <a:lnTo>
                    <a:pt x="3543" y="1187"/>
                  </a:lnTo>
                  <a:lnTo>
                    <a:pt x="3612" y="1118"/>
                  </a:lnTo>
                  <a:lnTo>
                    <a:pt x="3649" y="1125"/>
                  </a:lnTo>
                  <a:moveTo>
                    <a:pt x="3684" y="1349"/>
                  </a:moveTo>
                  <a:lnTo>
                    <a:pt x="3588" y="1392"/>
                  </a:lnTo>
                  <a:lnTo>
                    <a:pt x="3547" y="1390"/>
                  </a:lnTo>
                  <a:lnTo>
                    <a:pt x="3548" y="1369"/>
                  </a:lnTo>
                  <a:lnTo>
                    <a:pt x="3615" y="1333"/>
                  </a:lnTo>
                  <a:lnTo>
                    <a:pt x="3695" y="1334"/>
                  </a:lnTo>
                  <a:lnTo>
                    <a:pt x="3684" y="1349"/>
                  </a:lnTo>
                  <a:moveTo>
                    <a:pt x="3812" y="1392"/>
                  </a:moveTo>
                  <a:lnTo>
                    <a:pt x="3764" y="1432"/>
                  </a:lnTo>
                  <a:lnTo>
                    <a:pt x="3741" y="1426"/>
                  </a:lnTo>
                  <a:lnTo>
                    <a:pt x="3740" y="1403"/>
                  </a:lnTo>
                  <a:lnTo>
                    <a:pt x="3746" y="1397"/>
                  </a:lnTo>
                  <a:lnTo>
                    <a:pt x="3783" y="1374"/>
                  </a:lnTo>
                  <a:lnTo>
                    <a:pt x="3807" y="1376"/>
                  </a:lnTo>
                  <a:lnTo>
                    <a:pt x="3812" y="1392"/>
                  </a:lnTo>
                  <a:moveTo>
                    <a:pt x="43" y="2029"/>
                  </a:moveTo>
                  <a:lnTo>
                    <a:pt x="64" y="2040"/>
                  </a:lnTo>
                  <a:lnTo>
                    <a:pt x="130" y="2033"/>
                  </a:lnTo>
                  <a:lnTo>
                    <a:pt x="37" y="2126"/>
                  </a:lnTo>
                  <a:lnTo>
                    <a:pt x="41" y="2192"/>
                  </a:lnTo>
                  <a:lnTo>
                    <a:pt x="15" y="2192"/>
                  </a:lnTo>
                  <a:lnTo>
                    <a:pt x="6" y="2154"/>
                  </a:lnTo>
                  <a:lnTo>
                    <a:pt x="12" y="2116"/>
                  </a:lnTo>
                  <a:lnTo>
                    <a:pt x="0" y="2091"/>
                  </a:lnTo>
                  <a:lnTo>
                    <a:pt x="18" y="2055"/>
                  </a:lnTo>
                  <a:lnTo>
                    <a:pt x="43" y="2029"/>
                  </a:lnTo>
                  <a:moveTo>
                    <a:pt x="4831" y="2315"/>
                  </a:moveTo>
                  <a:lnTo>
                    <a:pt x="4766" y="2387"/>
                  </a:lnTo>
                  <a:lnTo>
                    <a:pt x="4817" y="2359"/>
                  </a:lnTo>
                  <a:lnTo>
                    <a:pt x="4855" y="2377"/>
                  </a:lnTo>
                  <a:lnTo>
                    <a:pt x="4824" y="2406"/>
                  </a:lnTo>
                  <a:lnTo>
                    <a:pt x="4875" y="2429"/>
                  </a:lnTo>
                  <a:lnTo>
                    <a:pt x="4911" y="2409"/>
                  </a:lnTo>
                  <a:lnTo>
                    <a:pt x="4969" y="2434"/>
                  </a:lnTo>
                  <a:lnTo>
                    <a:pt x="4932" y="2495"/>
                  </a:lnTo>
                  <a:lnTo>
                    <a:pt x="4982" y="2481"/>
                  </a:lnTo>
                  <a:lnTo>
                    <a:pt x="4978" y="2525"/>
                  </a:lnTo>
                  <a:lnTo>
                    <a:pt x="4985" y="2577"/>
                  </a:lnTo>
                  <a:lnTo>
                    <a:pt x="4937" y="2650"/>
                  </a:lnTo>
                  <a:lnTo>
                    <a:pt x="4906" y="2653"/>
                  </a:lnTo>
                  <a:lnTo>
                    <a:pt x="4866" y="2637"/>
                  </a:lnTo>
                  <a:lnTo>
                    <a:pt x="4899" y="2569"/>
                  </a:lnTo>
                  <a:lnTo>
                    <a:pt x="4884" y="2559"/>
                  </a:lnTo>
                  <a:lnTo>
                    <a:pt x="4786" y="2631"/>
                  </a:lnTo>
                  <a:lnTo>
                    <a:pt x="4747" y="2628"/>
                  </a:lnTo>
                  <a:lnTo>
                    <a:pt x="4805" y="2589"/>
                  </a:lnTo>
                  <a:lnTo>
                    <a:pt x="4747" y="2569"/>
                  </a:lnTo>
                  <a:lnTo>
                    <a:pt x="4675" y="2574"/>
                  </a:lnTo>
                  <a:lnTo>
                    <a:pt x="4546" y="2571"/>
                  </a:lnTo>
                  <a:lnTo>
                    <a:pt x="4544" y="2546"/>
                  </a:lnTo>
                  <a:lnTo>
                    <a:pt x="4594" y="2517"/>
                  </a:lnTo>
                  <a:lnTo>
                    <a:pt x="4572" y="2494"/>
                  </a:lnTo>
                  <a:lnTo>
                    <a:pt x="4643" y="2444"/>
                  </a:lnTo>
                  <a:lnTo>
                    <a:pt x="4753" y="2312"/>
                  </a:lnTo>
                  <a:lnTo>
                    <a:pt x="4808" y="2265"/>
                  </a:lnTo>
                  <a:lnTo>
                    <a:pt x="4873" y="2237"/>
                  </a:lnTo>
                  <a:lnTo>
                    <a:pt x="4902" y="2241"/>
                  </a:lnTo>
                  <a:lnTo>
                    <a:pt x="4883" y="2263"/>
                  </a:lnTo>
                  <a:lnTo>
                    <a:pt x="4831" y="2315"/>
                  </a:lnTo>
                  <a:moveTo>
                    <a:pt x="326" y="2496"/>
                  </a:moveTo>
                  <a:lnTo>
                    <a:pt x="285" y="2507"/>
                  </a:lnTo>
                  <a:lnTo>
                    <a:pt x="202" y="2469"/>
                  </a:lnTo>
                  <a:lnTo>
                    <a:pt x="202" y="2440"/>
                  </a:lnTo>
                  <a:lnTo>
                    <a:pt x="163" y="2411"/>
                  </a:lnTo>
                  <a:lnTo>
                    <a:pt x="167" y="2387"/>
                  </a:lnTo>
                  <a:lnTo>
                    <a:pt x="110" y="2372"/>
                  </a:lnTo>
                  <a:lnTo>
                    <a:pt x="117" y="2327"/>
                  </a:lnTo>
                  <a:lnTo>
                    <a:pt x="137" y="2308"/>
                  </a:lnTo>
                  <a:lnTo>
                    <a:pt x="192" y="2326"/>
                  </a:lnTo>
                  <a:lnTo>
                    <a:pt x="223" y="2339"/>
                  </a:lnTo>
                  <a:lnTo>
                    <a:pt x="278" y="2347"/>
                  </a:lnTo>
                  <a:lnTo>
                    <a:pt x="281" y="2376"/>
                  </a:lnTo>
                  <a:lnTo>
                    <a:pt x="286" y="2415"/>
                  </a:lnTo>
                  <a:lnTo>
                    <a:pt x="329" y="2450"/>
                  </a:lnTo>
                  <a:lnTo>
                    <a:pt x="326" y="2496"/>
                  </a:lnTo>
                  <a:moveTo>
                    <a:pt x="4418" y="2446"/>
                  </a:moveTo>
                  <a:lnTo>
                    <a:pt x="4385" y="2448"/>
                  </a:lnTo>
                  <a:lnTo>
                    <a:pt x="4309" y="2422"/>
                  </a:lnTo>
                  <a:lnTo>
                    <a:pt x="4262" y="2382"/>
                  </a:lnTo>
                  <a:lnTo>
                    <a:pt x="4287" y="2375"/>
                  </a:lnTo>
                  <a:lnTo>
                    <a:pt x="4366" y="2396"/>
                  </a:lnTo>
                  <a:lnTo>
                    <a:pt x="4421" y="2431"/>
                  </a:lnTo>
                  <a:lnTo>
                    <a:pt x="4418" y="2446"/>
                  </a:lnTo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8" name="Google Shape;228;p41"/>
            <p:cNvSpPr/>
            <p:nvPr/>
          </p:nvSpPr>
          <p:spPr>
            <a:xfrm>
              <a:off x="5452345" y="2600892"/>
              <a:ext cx="137233" cy="81180"/>
            </a:xfrm>
            <a:custGeom>
              <a:rect b="b" l="l" r="r" t="t"/>
              <a:pathLst>
                <a:path extrusionOk="0" h="42" w="71">
                  <a:moveTo>
                    <a:pt x="57" y="6"/>
                  </a:moveTo>
                  <a:lnTo>
                    <a:pt x="58" y="10"/>
                  </a:lnTo>
                  <a:lnTo>
                    <a:pt x="56" y="15"/>
                  </a:lnTo>
                  <a:lnTo>
                    <a:pt x="63" y="19"/>
                  </a:lnTo>
                  <a:lnTo>
                    <a:pt x="71" y="19"/>
                  </a:lnTo>
                  <a:lnTo>
                    <a:pt x="71" y="27"/>
                  </a:lnTo>
                  <a:lnTo>
                    <a:pt x="64" y="31"/>
                  </a:lnTo>
                  <a:lnTo>
                    <a:pt x="51" y="28"/>
                  </a:lnTo>
                  <a:lnTo>
                    <a:pt x="48" y="37"/>
                  </a:lnTo>
                  <a:lnTo>
                    <a:pt x="40" y="37"/>
                  </a:lnTo>
                  <a:lnTo>
                    <a:pt x="38" y="34"/>
                  </a:lnTo>
                  <a:lnTo>
                    <a:pt x="29" y="41"/>
                  </a:lnTo>
                  <a:lnTo>
                    <a:pt x="21" y="42"/>
                  </a:lnTo>
                  <a:lnTo>
                    <a:pt x="13" y="38"/>
                  </a:lnTo>
                  <a:lnTo>
                    <a:pt x="8" y="29"/>
                  </a:lnTo>
                  <a:lnTo>
                    <a:pt x="0" y="32"/>
                  </a:lnTo>
                  <a:lnTo>
                    <a:pt x="0" y="22"/>
                  </a:lnTo>
                  <a:lnTo>
                    <a:pt x="11" y="11"/>
                  </a:lnTo>
                  <a:lnTo>
                    <a:pt x="11" y="6"/>
                  </a:lnTo>
                  <a:lnTo>
                    <a:pt x="18" y="8"/>
                  </a:lnTo>
                  <a:lnTo>
                    <a:pt x="22" y="4"/>
                  </a:lnTo>
                  <a:lnTo>
                    <a:pt x="36" y="4"/>
                  </a:lnTo>
                  <a:lnTo>
                    <a:pt x="40" y="0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9" name="Google Shape;229;p41"/>
            <p:cNvSpPr/>
            <p:nvPr/>
          </p:nvSpPr>
          <p:spPr>
            <a:xfrm>
              <a:off x="2798549" y="5221830"/>
              <a:ext cx="471614" cy="1509553"/>
            </a:xfrm>
            <a:custGeom>
              <a:rect b="b" l="l" r="r" t="t"/>
              <a:pathLst>
                <a:path extrusionOk="0" h="3202" w="999">
                  <a:moveTo>
                    <a:pt x="189" y="333"/>
                  </a:moveTo>
                  <a:lnTo>
                    <a:pt x="233" y="450"/>
                  </a:lnTo>
                  <a:lnTo>
                    <a:pt x="284" y="439"/>
                  </a:lnTo>
                  <a:lnTo>
                    <a:pt x="296" y="460"/>
                  </a:lnTo>
                  <a:lnTo>
                    <a:pt x="282" y="548"/>
                  </a:lnTo>
                  <a:lnTo>
                    <a:pt x="208" y="590"/>
                  </a:lnTo>
                  <a:lnTo>
                    <a:pt x="231" y="732"/>
                  </a:lnTo>
                  <a:lnTo>
                    <a:pt x="221" y="759"/>
                  </a:lnTo>
                  <a:lnTo>
                    <a:pt x="248" y="793"/>
                  </a:lnTo>
                  <a:lnTo>
                    <a:pt x="205" y="846"/>
                  </a:lnTo>
                  <a:lnTo>
                    <a:pt x="171" y="926"/>
                  </a:lnTo>
                  <a:lnTo>
                    <a:pt x="159" y="1003"/>
                  </a:lnTo>
                  <a:lnTo>
                    <a:pt x="181" y="1085"/>
                  </a:lnTo>
                  <a:lnTo>
                    <a:pt x="154" y="1173"/>
                  </a:lnTo>
                  <a:lnTo>
                    <a:pt x="217" y="1319"/>
                  </a:lnTo>
                  <a:lnTo>
                    <a:pt x="239" y="1335"/>
                  </a:lnTo>
                  <a:lnTo>
                    <a:pt x="256" y="1413"/>
                  </a:lnTo>
                  <a:lnTo>
                    <a:pt x="234" y="1496"/>
                  </a:lnTo>
                  <a:lnTo>
                    <a:pt x="252" y="1566"/>
                  </a:lnTo>
                  <a:lnTo>
                    <a:pt x="212" y="1622"/>
                  </a:lnTo>
                  <a:lnTo>
                    <a:pt x="232" y="1700"/>
                  </a:lnTo>
                  <a:lnTo>
                    <a:pt x="275" y="1782"/>
                  </a:lnTo>
                  <a:lnTo>
                    <a:pt x="242" y="1813"/>
                  </a:lnTo>
                  <a:lnTo>
                    <a:pt x="244" y="1888"/>
                  </a:lnTo>
                  <a:lnTo>
                    <a:pt x="253" y="1975"/>
                  </a:lnTo>
                  <a:lnTo>
                    <a:pt x="295" y="2078"/>
                  </a:lnTo>
                  <a:lnTo>
                    <a:pt x="273" y="2095"/>
                  </a:lnTo>
                  <a:lnTo>
                    <a:pt x="319" y="2192"/>
                  </a:lnTo>
                  <a:lnTo>
                    <a:pt x="360" y="2224"/>
                  </a:lnTo>
                  <a:lnTo>
                    <a:pt x="349" y="2259"/>
                  </a:lnTo>
                  <a:lnTo>
                    <a:pt x="386" y="2276"/>
                  </a:lnTo>
                  <a:lnTo>
                    <a:pt x="404" y="2307"/>
                  </a:lnTo>
                  <a:lnTo>
                    <a:pt x="380" y="2323"/>
                  </a:lnTo>
                  <a:lnTo>
                    <a:pt x="404" y="2372"/>
                  </a:lnTo>
                  <a:lnTo>
                    <a:pt x="418" y="2483"/>
                  </a:lnTo>
                  <a:lnTo>
                    <a:pt x="409" y="2554"/>
                  </a:lnTo>
                  <a:lnTo>
                    <a:pt x="432" y="2596"/>
                  </a:lnTo>
                  <a:lnTo>
                    <a:pt x="431" y="2649"/>
                  </a:lnTo>
                  <a:lnTo>
                    <a:pt x="395" y="2686"/>
                  </a:lnTo>
                  <a:lnTo>
                    <a:pt x="436" y="2774"/>
                  </a:lnTo>
                  <a:lnTo>
                    <a:pt x="471" y="2804"/>
                  </a:lnTo>
                  <a:lnTo>
                    <a:pt x="513" y="2798"/>
                  </a:lnTo>
                  <a:lnTo>
                    <a:pt x="537" y="2860"/>
                  </a:lnTo>
                  <a:lnTo>
                    <a:pt x="583" y="2908"/>
                  </a:lnTo>
                  <a:lnTo>
                    <a:pt x="744" y="2919"/>
                  </a:lnTo>
                  <a:lnTo>
                    <a:pt x="808" y="2932"/>
                  </a:lnTo>
                  <a:lnTo>
                    <a:pt x="751" y="2931"/>
                  </a:lnTo>
                  <a:lnTo>
                    <a:pt x="728" y="2952"/>
                  </a:lnTo>
                  <a:lnTo>
                    <a:pt x="683" y="2981"/>
                  </a:lnTo>
                  <a:lnTo>
                    <a:pt x="706" y="3058"/>
                  </a:lnTo>
                  <a:lnTo>
                    <a:pt x="680" y="3060"/>
                  </a:lnTo>
                  <a:lnTo>
                    <a:pt x="596" y="3033"/>
                  </a:lnTo>
                  <a:lnTo>
                    <a:pt x="498" y="2976"/>
                  </a:lnTo>
                  <a:lnTo>
                    <a:pt x="498" y="2976"/>
                  </a:lnTo>
                  <a:lnTo>
                    <a:pt x="397" y="2929"/>
                  </a:lnTo>
                  <a:lnTo>
                    <a:pt x="354" y="2877"/>
                  </a:lnTo>
                  <a:lnTo>
                    <a:pt x="352" y="2829"/>
                  </a:lnTo>
                  <a:lnTo>
                    <a:pt x="296" y="2774"/>
                  </a:lnTo>
                  <a:lnTo>
                    <a:pt x="230" y="2632"/>
                  </a:lnTo>
                  <a:lnTo>
                    <a:pt x="226" y="2552"/>
                  </a:lnTo>
                  <a:lnTo>
                    <a:pt x="272" y="2488"/>
                  </a:lnTo>
                  <a:lnTo>
                    <a:pt x="162" y="2463"/>
                  </a:lnTo>
                  <a:lnTo>
                    <a:pt x="199" y="2389"/>
                  </a:lnTo>
                  <a:lnTo>
                    <a:pt x="173" y="2250"/>
                  </a:lnTo>
                  <a:lnTo>
                    <a:pt x="258" y="2280"/>
                  </a:lnTo>
                  <a:lnTo>
                    <a:pt x="237" y="2105"/>
                  </a:lnTo>
                  <a:lnTo>
                    <a:pt x="184" y="2083"/>
                  </a:lnTo>
                  <a:lnTo>
                    <a:pt x="196" y="2188"/>
                  </a:lnTo>
                  <a:lnTo>
                    <a:pt x="150" y="2176"/>
                  </a:lnTo>
                  <a:lnTo>
                    <a:pt x="132" y="2056"/>
                  </a:lnTo>
                  <a:lnTo>
                    <a:pt x="109" y="1900"/>
                  </a:lnTo>
                  <a:lnTo>
                    <a:pt x="124" y="1842"/>
                  </a:lnTo>
                  <a:lnTo>
                    <a:pt x="81" y="1759"/>
                  </a:lnTo>
                  <a:lnTo>
                    <a:pt x="50" y="1664"/>
                  </a:lnTo>
                  <a:lnTo>
                    <a:pt x="79" y="1661"/>
                  </a:lnTo>
                  <a:lnTo>
                    <a:pt x="88" y="1524"/>
                  </a:lnTo>
                  <a:lnTo>
                    <a:pt x="105" y="1389"/>
                  </a:lnTo>
                  <a:lnTo>
                    <a:pt x="107" y="1262"/>
                  </a:lnTo>
                  <a:lnTo>
                    <a:pt x="65" y="1135"/>
                  </a:lnTo>
                  <a:lnTo>
                    <a:pt x="72" y="1065"/>
                  </a:lnTo>
                  <a:lnTo>
                    <a:pt x="44" y="960"/>
                  </a:lnTo>
                  <a:lnTo>
                    <a:pt x="68" y="856"/>
                  </a:lnTo>
                  <a:lnTo>
                    <a:pt x="55" y="691"/>
                  </a:lnTo>
                  <a:lnTo>
                    <a:pt x="52" y="515"/>
                  </a:lnTo>
                  <a:lnTo>
                    <a:pt x="50" y="324"/>
                  </a:lnTo>
                  <a:lnTo>
                    <a:pt x="28" y="185"/>
                  </a:lnTo>
                  <a:lnTo>
                    <a:pt x="0" y="65"/>
                  </a:lnTo>
                  <a:lnTo>
                    <a:pt x="36" y="43"/>
                  </a:lnTo>
                  <a:lnTo>
                    <a:pt x="51" y="0"/>
                  </a:lnTo>
                  <a:lnTo>
                    <a:pt x="93" y="57"/>
                  </a:lnTo>
                  <a:lnTo>
                    <a:pt x="110" y="119"/>
                  </a:lnTo>
                  <a:lnTo>
                    <a:pt x="152" y="155"/>
                  </a:lnTo>
                  <a:lnTo>
                    <a:pt x="138" y="237"/>
                  </a:lnTo>
                  <a:lnTo>
                    <a:pt x="189" y="333"/>
                  </a:lnTo>
                  <a:moveTo>
                    <a:pt x="816" y="2960"/>
                  </a:moveTo>
                  <a:lnTo>
                    <a:pt x="893" y="3142"/>
                  </a:lnTo>
                  <a:lnTo>
                    <a:pt x="960" y="3142"/>
                  </a:lnTo>
                  <a:lnTo>
                    <a:pt x="999" y="3144"/>
                  </a:lnTo>
                  <a:lnTo>
                    <a:pt x="992" y="3177"/>
                  </a:lnTo>
                  <a:lnTo>
                    <a:pt x="950" y="3202"/>
                  </a:lnTo>
                  <a:lnTo>
                    <a:pt x="918" y="3200"/>
                  </a:lnTo>
                  <a:lnTo>
                    <a:pt x="878" y="3193"/>
                  </a:lnTo>
                  <a:lnTo>
                    <a:pt x="821" y="3169"/>
                  </a:lnTo>
                  <a:lnTo>
                    <a:pt x="750" y="3157"/>
                  </a:lnTo>
                  <a:lnTo>
                    <a:pt x="650" y="3112"/>
                  </a:lnTo>
                  <a:lnTo>
                    <a:pt x="565" y="3068"/>
                  </a:lnTo>
                  <a:lnTo>
                    <a:pt x="436" y="2976"/>
                  </a:lnTo>
                  <a:lnTo>
                    <a:pt x="497" y="2993"/>
                  </a:lnTo>
                  <a:lnTo>
                    <a:pt x="611" y="3048"/>
                  </a:lnTo>
                  <a:lnTo>
                    <a:pt x="708" y="3077"/>
                  </a:lnTo>
                  <a:lnTo>
                    <a:pt x="724" y="3040"/>
                  </a:lnTo>
                  <a:lnTo>
                    <a:pt x="721" y="2984"/>
                  </a:lnTo>
                  <a:lnTo>
                    <a:pt x="766" y="2950"/>
                  </a:lnTo>
                  <a:lnTo>
                    <a:pt x="816" y="2960"/>
                  </a:lnTo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0" name="Google Shape;230;p41"/>
            <p:cNvSpPr/>
            <p:nvPr/>
          </p:nvSpPr>
          <p:spPr>
            <a:xfrm>
              <a:off x="9057103" y="3708412"/>
              <a:ext cx="79247" cy="75382"/>
            </a:xfrm>
            <a:custGeom>
              <a:rect b="b" l="l" r="r" t="t"/>
              <a:pathLst>
                <a:path extrusionOk="0" h="39" w="41">
                  <a:moveTo>
                    <a:pt x="33" y="29"/>
                  </a:moveTo>
                  <a:lnTo>
                    <a:pt x="19" y="39"/>
                  </a:lnTo>
                  <a:lnTo>
                    <a:pt x="3" y="33"/>
                  </a:lnTo>
                  <a:lnTo>
                    <a:pt x="0" y="15"/>
                  </a:lnTo>
                  <a:lnTo>
                    <a:pt x="7" y="6"/>
                  </a:lnTo>
                  <a:lnTo>
                    <a:pt x="25" y="0"/>
                  </a:lnTo>
                  <a:lnTo>
                    <a:pt x="36" y="0"/>
                  </a:lnTo>
                  <a:lnTo>
                    <a:pt x="41" y="8"/>
                  </a:lnTo>
                  <a:lnTo>
                    <a:pt x="35" y="17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1" name="Google Shape;231;p41"/>
            <p:cNvSpPr/>
            <p:nvPr/>
          </p:nvSpPr>
          <p:spPr>
            <a:xfrm>
              <a:off x="7678983" y="2382480"/>
              <a:ext cx="1818808" cy="1318201"/>
            </a:xfrm>
            <a:custGeom>
              <a:rect b="b" l="l" r="r" t="t"/>
              <a:pathLst>
                <a:path extrusionOk="0" h="10000" w="10000">
                  <a:moveTo>
                    <a:pt x="8406" y="1085"/>
                  </a:moveTo>
                  <a:lnTo>
                    <a:pt x="8746" y="1173"/>
                  </a:lnTo>
                  <a:lnTo>
                    <a:pt x="9054" y="1393"/>
                  </a:lnTo>
                  <a:lnTo>
                    <a:pt x="9267" y="1672"/>
                  </a:lnTo>
                  <a:lnTo>
                    <a:pt x="9522" y="1672"/>
                  </a:lnTo>
                  <a:cubicBezTo>
                    <a:pt x="9554" y="1633"/>
                    <a:pt x="9585" y="1593"/>
                    <a:pt x="9617" y="1554"/>
                  </a:cubicBezTo>
                  <a:lnTo>
                    <a:pt x="9851" y="1466"/>
                  </a:lnTo>
                  <a:cubicBezTo>
                    <a:pt x="9869" y="1554"/>
                    <a:pt x="9886" y="1642"/>
                    <a:pt x="9904" y="1730"/>
                  </a:cubicBezTo>
                  <a:cubicBezTo>
                    <a:pt x="9897" y="1769"/>
                    <a:pt x="9890" y="1809"/>
                    <a:pt x="9883" y="1848"/>
                  </a:cubicBezTo>
                  <a:cubicBezTo>
                    <a:pt x="9918" y="1955"/>
                    <a:pt x="9954" y="2063"/>
                    <a:pt x="9989" y="2170"/>
                  </a:cubicBezTo>
                  <a:cubicBezTo>
                    <a:pt x="9993" y="2268"/>
                    <a:pt x="9996" y="2365"/>
                    <a:pt x="10000" y="2463"/>
                  </a:cubicBezTo>
                  <a:lnTo>
                    <a:pt x="9766" y="2405"/>
                  </a:lnTo>
                  <a:lnTo>
                    <a:pt x="9660" y="2507"/>
                  </a:lnTo>
                  <a:lnTo>
                    <a:pt x="9819" y="2771"/>
                  </a:lnTo>
                  <a:cubicBezTo>
                    <a:pt x="9862" y="2888"/>
                    <a:pt x="9904" y="3006"/>
                    <a:pt x="9947" y="3123"/>
                  </a:cubicBezTo>
                  <a:lnTo>
                    <a:pt x="9862" y="3138"/>
                  </a:lnTo>
                  <a:cubicBezTo>
                    <a:pt x="9883" y="3187"/>
                    <a:pt x="9905" y="3235"/>
                    <a:pt x="9926" y="3284"/>
                  </a:cubicBezTo>
                  <a:lnTo>
                    <a:pt x="9734" y="3109"/>
                  </a:lnTo>
                  <a:lnTo>
                    <a:pt x="9734" y="3270"/>
                  </a:lnTo>
                  <a:lnTo>
                    <a:pt x="9511" y="3402"/>
                  </a:lnTo>
                  <a:cubicBezTo>
                    <a:pt x="9543" y="3456"/>
                    <a:pt x="9575" y="3509"/>
                    <a:pt x="9607" y="3563"/>
                  </a:cubicBezTo>
                  <a:lnTo>
                    <a:pt x="9447" y="3563"/>
                  </a:lnTo>
                  <a:lnTo>
                    <a:pt x="9320" y="3460"/>
                  </a:lnTo>
                  <a:cubicBezTo>
                    <a:pt x="9306" y="3533"/>
                    <a:pt x="9291" y="3607"/>
                    <a:pt x="9277" y="3680"/>
                  </a:cubicBezTo>
                  <a:cubicBezTo>
                    <a:pt x="9235" y="3734"/>
                    <a:pt x="9192" y="3788"/>
                    <a:pt x="9150" y="3842"/>
                  </a:cubicBezTo>
                  <a:cubicBezTo>
                    <a:pt x="9122" y="3905"/>
                    <a:pt x="9093" y="3969"/>
                    <a:pt x="9065" y="4032"/>
                  </a:cubicBezTo>
                  <a:lnTo>
                    <a:pt x="8852" y="4120"/>
                  </a:lnTo>
                  <a:cubicBezTo>
                    <a:pt x="8824" y="4169"/>
                    <a:pt x="8795" y="4218"/>
                    <a:pt x="8767" y="4267"/>
                  </a:cubicBezTo>
                  <a:lnTo>
                    <a:pt x="8597" y="4340"/>
                  </a:lnTo>
                  <a:cubicBezTo>
                    <a:pt x="8615" y="4296"/>
                    <a:pt x="8632" y="4252"/>
                    <a:pt x="8650" y="4208"/>
                  </a:cubicBezTo>
                  <a:cubicBezTo>
                    <a:pt x="8622" y="4169"/>
                    <a:pt x="8593" y="4130"/>
                    <a:pt x="8565" y="4091"/>
                  </a:cubicBezTo>
                  <a:cubicBezTo>
                    <a:pt x="8590" y="4023"/>
                    <a:pt x="8615" y="3954"/>
                    <a:pt x="8640" y="3886"/>
                  </a:cubicBezTo>
                  <a:lnTo>
                    <a:pt x="8491" y="3724"/>
                  </a:lnTo>
                  <a:lnTo>
                    <a:pt x="8374" y="3827"/>
                  </a:lnTo>
                  <a:lnTo>
                    <a:pt x="8247" y="4032"/>
                  </a:lnTo>
                  <a:cubicBezTo>
                    <a:pt x="8229" y="4101"/>
                    <a:pt x="8211" y="4169"/>
                    <a:pt x="8193" y="4238"/>
                  </a:cubicBezTo>
                  <a:lnTo>
                    <a:pt x="8023" y="4252"/>
                  </a:lnTo>
                  <a:lnTo>
                    <a:pt x="7981" y="4384"/>
                  </a:lnTo>
                  <a:lnTo>
                    <a:pt x="8140" y="4589"/>
                  </a:lnTo>
                  <a:lnTo>
                    <a:pt x="8300" y="4648"/>
                  </a:lnTo>
                  <a:cubicBezTo>
                    <a:pt x="8318" y="4692"/>
                    <a:pt x="8335" y="4736"/>
                    <a:pt x="8353" y="4780"/>
                  </a:cubicBezTo>
                  <a:lnTo>
                    <a:pt x="8523" y="4868"/>
                  </a:lnTo>
                  <a:lnTo>
                    <a:pt x="8661" y="4648"/>
                  </a:lnTo>
                  <a:lnTo>
                    <a:pt x="8852" y="4765"/>
                  </a:lnTo>
                  <a:lnTo>
                    <a:pt x="8980" y="4780"/>
                  </a:lnTo>
                  <a:cubicBezTo>
                    <a:pt x="9005" y="4834"/>
                    <a:pt x="9029" y="4887"/>
                    <a:pt x="9054" y="4941"/>
                  </a:cubicBezTo>
                  <a:lnTo>
                    <a:pt x="8820" y="5029"/>
                  </a:lnTo>
                  <a:cubicBezTo>
                    <a:pt x="8810" y="5083"/>
                    <a:pt x="8799" y="5137"/>
                    <a:pt x="8789" y="5191"/>
                  </a:cubicBezTo>
                  <a:lnTo>
                    <a:pt x="8661" y="5337"/>
                  </a:lnTo>
                  <a:cubicBezTo>
                    <a:pt x="8647" y="5406"/>
                    <a:pt x="8632" y="5474"/>
                    <a:pt x="8618" y="5543"/>
                  </a:cubicBezTo>
                  <a:lnTo>
                    <a:pt x="8863" y="5718"/>
                  </a:lnTo>
                  <a:lnTo>
                    <a:pt x="9022" y="6012"/>
                  </a:lnTo>
                  <a:lnTo>
                    <a:pt x="9214" y="6290"/>
                  </a:lnTo>
                  <a:lnTo>
                    <a:pt x="9394" y="6525"/>
                  </a:lnTo>
                  <a:cubicBezTo>
                    <a:pt x="9412" y="6603"/>
                    <a:pt x="9429" y="6682"/>
                    <a:pt x="9447" y="6760"/>
                  </a:cubicBezTo>
                  <a:cubicBezTo>
                    <a:pt x="9415" y="6784"/>
                    <a:pt x="9384" y="6809"/>
                    <a:pt x="9352" y="6833"/>
                  </a:cubicBezTo>
                  <a:cubicBezTo>
                    <a:pt x="9380" y="6887"/>
                    <a:pt x="9409" y="6940"/>
                    <a:pt x="9437" y="6994"/>
                  </a:cubicBezTo>
                  <a:lnTo>
                    <a:pt x="9564" y="7097"/>
                  </a:lnTo>
                  <a:cubicBezTo>
                    <a:pt x="9575" y="7180"/>
                    <a:pt x="9585" y="7263"/>
                    <a:pt x="9596" y="7346"/>
                  </a:cubicBezTo>
                  <a:lnTo>
                    <a:pt x="9596" y="7581"/>
                  </a:lnTo>
                  <a:lnTo>
                    <a:pt x="9501" y="7610"/>
                  </a:lnTo>
                  <a:cubicBezTo>
                    <a:pt x="9480" y="7718"/>
                    <a:pt x="9458" y="7825"/>
                    <a:pt x="9437" y="7933"/>
                  </a:cubicBezTo>
                  <a:cubicBezTo>
                    <a:pt x="9412" y="8070"/>
                    <a:pt x="9387" y="8206"/>
                    <a:pt x="9362" y="8343"/>
                  </a:cubicBezTo>
                  <a:cubicBezTo>
                    <a:pt x="9327" y="8460"/>
                    <a:pt x="9291" y="8578"/>
                    <a:pt x="9256" y="8695"/>
                  </a:cubicBezTo>
                  <a:lnTo>
                    <a:pt x="9044" y="8988"/>
                  </a:lnTo>
                  <a:lnTo>
                    <a:pt x="8820" y="9238"/>
                  </a:lnTo>
                  <a:lnTo>
                    <a:pt x="8608" y="9267"/>
                  </a:lnTo>
                  <a:cubicBezTo>
                    <a:pt x="8576" y="9316"/>
                    <a:pt x="8544" y="9364"/>
                    <a:pt x="8512" y="9413"/>
                  </a:cubicBezTo>
                  <a:cubicBezTo>
                    <a:pt x="8484" y="9379"/>
                    <a:pt x="8455" y="9345"/>
                    <a:pt x="8427" y="9311"/>
                  </a:cubicBezTo>
                  <a:cubicBezTo>
                    <a:pt x="8399" y="9360"/>
                    <a:pt x="8370" y="9408"/>
                    <a:pt x="8342" y="9457"/>
                  </a:cubicBezTo>
                  <a:lnTo>
                    <a:pt x="8098" y="9619"/>
                  </a:lnTo>
                  <a:lnTo>
                    <a:pt x="7906" y="9663"/>
                  </a:lnTo>
                  <a:cubicBezTo>
                    <a:pt x="7899" y="9770"/>
                    <a:pt x="7892" y="9878"/>
                    <a:pt x="7885" y="9985"/>
                  </a:cubicBezTo>
                  <a:lnTo>
                    <a:pt x="7779" y="10000"/>
                  </a:lnTo>
                  <a:cubicBezTo>
                    <a:pt x="7754" y="9927"/>
                    <a:pt x="7730" y="9853"/>
                    <a:pt x="7705" y="9780"/>
                  </a:cubicBezTo>
                  <a:lnTo>
                    <a:pt x="7726" y="9663"/>
                  </a:lnTo>
                  <a:lnTo>
                    <a:pt x="7460" y="9560"/>
                  </a:lnTo>
                  <a:cubicBezTo>
                    <a:pt x="7432" y="9580"/>
                    <a:pt x="7403" y="9599"/>
                    <a:pt x="7375" y="9619"/>
                  </a:cubicBezTo>
                  <a:lnTo>
                    <a:pt x="7173" y="9531"/>
                  </a:lnTo>
                  <a:lnTo>
                    <a:pt x="7056" y="9413"/>
                  </a:lnTo>
                  <a:cubicBezTo>
                    <a:pt x="7060" y="9355"/>
                    <a:pt x="7063" y="9296"/>
                    <a:pt x="7067" y="9238"/>
                  </a:cubicBezTo>
                  <a:lnTo>
                    <a:pt x="6886" y="9179"/>
                  </a:lnTo>
                  <a:cubicBezTo>
                    <a:pt x="6851" y="9140"/>
                    <a:pt x="6815" y="9101"/>
                    <a:pt x="6780" y="9062"/>
                  </a:cubicBezTo>
                  <a:lnTo>
                    <a:pt x="6631" y="9223"/>
                  </a:lnTo>
                  <a:lnTo>
                    <a:pt x="6461" y="9267"/>
                  </a:lnTo>
                  <a:lnTo>
                    <a:pt x="6302" y="9267"/>
                  </a:lnTo>
                  <a:lnTo>
                    <a:pt x="6217" y="9340"/>
                  </a:lnTo>
                  <a:cubicBezTo>
                    <a:pt x="6185" y="9355"/>
                    <a:pt x="6153" y="9369"/>
                    <a:pt x="6121" y="9384"/>
                  </a:cubicBezTo>
                  <a:cubicBezTo>
                    <a:pt x="6146" y="9496"/>
                    <a:pt x="6171" y="9609"/>
                    <a:pt x="6196" y="9721"/>
                  </a:cubicBezTo>
                  <a:lnTo>
                    <a:pt x="6089" y="9721"/>
                  </a:lnTo>
                  <a:cubicBezTo>
                    <a:pt x="6082" y="9697"/>
                    <a:pt x="6075" y="9672"/>
                    <a:pt x="6068" y="9648"/>
                  </a:cubicBezTo>
                  <a:lnTo>
                    <a:pt x="6047" y="9516"/>
                  </a:lnTo>
                  <a:cubicBezTo>
                    <a:pt x="6004" y="9550"/>
                    <a:pt x="5962" y="9585"/>
                    <a:pt x="5919" y="9619"/>
                  </a:cubicBezTo>
                  <a:lnTo>
                    <a:pt x="5824" y="9560"/>
                  </a:lnTo>
                  <a:lnTo>
                    <a:pt x="5664" y="9443"/>
                  </a:lnTo>
                  <a:lnTo>
                    <a:pt x="5685" y="9194"/>
                  </a:lnTo>
                  <a:cubicBezTo>
                    <a:pt x="5643" y="9174"/>
                    <a:pt x="5600" y="9155"/>
                    <a:pt x="5558" y="9135"/>
                  </a:cubicBezTo>
                  <a:cubicBezTo>
                    <a:pt x="5530" y="9042"/>
                    <a:pt x="5501" y="8949"/>
                    <a:pt x="5473" y="8856"/>
                  </a:cubicBezTo>
                  <a:lnTo>
                    <a:pt x="5282" y="8900"/>
                  </a:lnTo>
                  <a:cubicBezTo>
                    <a:pt x="5271" y="8778"/>
                    <a:pt x="5261" y="8656"/>
                    <a:pt x="5250" y="8534"/>
                  </a:cubicBezTo>
                  <a:lnTo>
                    <a:pt x="5388" y="8284"/>
                  </a:lnTo>
                  <a:cubicBezTo>
                    <a:pt x="5377" y="8201"/>
                    <a:pt x="5367" y="8118"/>
                    <a:pt x="5356" y="8035"/>
                  </a:cubicBezTo>
                  <a:cubicBezTo>
                    <a:pt x="5342" y="7957"/>
                    <a:pt x="5327" y="7879"/>
                    <a:pt x="5313" y="7801"/>
                  </a:cubicBezTo>
                  <a:lnTo>
                    <a:pt x="5218" y="7727"/>
                  </a:lnTo>
                  <a:cubicBezTo>
                    <a:pt x="5186" y="7668"/>
                    <a:pt x="5154" y="7610"/>
                    <a:pt x="5122" y="7551"/>
                  </a:cubicBezTo>
                  <a:lnTo>
                    <a:pt x="5016" y="7566"/>
                  </a:lnTo>
                  <a:lnTo>
                    <a:pt x="4803" y="7522"/>
                  </a:lnTo>
                  <a:cubicBezTo>
                    <a:pt x="4817" y="7483"/>
                    <a:pt x="4832" y="7444"/>
                    <a:pt x="4846" y="7405"/>
                  </a:cubicBezTo>
                  <a:lnTo>
                    <a:pt x="4729" y="7214"/>
                  </a:lnTo>
                  <a:lnTo>
                    <a:pt x="4612" y="7331"/>
                  </a:lnTo>
                  <a:lnTo>
                    <a:pt x="4442" y="7258"/>
                  </a:lnTo>
                  <a:cubicBezTo>
                    <a:pt x="4382" y="7322"/>
                    <a:pt x="4321" y="7385"/>
                    <a:pt x="4261" y="7449"/>
                  </a:cubicBezTo>
                  <a:cubicBezTo>
                    <a:pt x="4219" y="7527"/>
                    <a:pt x="4176" y="7605"/>
                    <a:pt x="4134" y="7683"/>
                  </a:cubicBezTo>
                  <a:lnTo>
                    <a:pt x="3985" y="7727"/>
                  </a:lnTo>
                  <a:cubicBezTo>
                    <a:pt x="3953" y="7698"/>
                    <a:pt x="3921" y="7668"/>
                    <a:pt x="3889" y="7639"/>
                  </a:cubicBezTo>
                  <a:cubicBezTo>
                    <a:pt x="3854" y="7634"/>
                    <a:pt x="3818" y="7630"/>
                    <a:pt x="3783" y="7625"/>
                  </a:cubicBezTo>
                  <a:lnTo>
                    <a:pt x="3645" y="7566"/>
                  </a:lnTo>
                  <a:cubicBezTo>
                    <a:pt x="3613" y="7590"/>
                    <a:pt x="3581" y="7615"/>
                    <a:pt x="3549" y="7639"/>
                  </a:cubicBezTo>
                  <a:cubicBezTo>
                    <a:pt x="3521" y="7712"/>
                    <a:pt x="3492" y="7786"/>
                    <a:pt x="3464" y="7859"/>
                  </a:cubicBezTo>
                  <a:cubicBezTo>
                    <a:pt x="3446" y="7781"/>
                    <a:pt x="3429" y="7703"/>
                    <a:pt x="3411" y="7625"/>
                  </a:cubicBezTo>
                  <a:lnTo>
                    <a:pt x="3305" y="7683"/>
                  </a:lnTo>
                  <a:lnTo>
                    <a:pt x="3082" y="7654"/>
                  </a:lnTo>
                  <a:lnTo>
                    <a:pt x="2859" y="7581"/>
                  </a:lnTo>
                  <a:lnTo>
                    <a:pt x="2689" y="7449"/>
                  </a:lnTo>
                  <a:lnTo>
                    <a:pt x="2529" y="7390"/>
                  </a:lnTo>
                  <a:cubicBezTo>
                    <a:pt x="2501" y="7341"/>
                    <a:pt x="2472" y="7292"/>
                    <a:pt x="2444" y="7243"/>
                  </a:cubicBezTo>
                  <a:lnTo>
                    <a:pt x="2327" y="7199"/>
                  </a:lnTo>
                  <a:lnTo>
                    <a:pt x="2115" y="7009"/>
                  </a:lnTo>
                  <a:lnTo>
                    <a:pt x="1945" y="6921"/>
                  </a:lnTo>
                  <a:lnTo>
                    <a:pt x="1881" y="6979"/>
                  </a:lnTo>
                  <a:lnTo>
                    <a:pt x="1583" y="6774"/>
                  </a:lnTo>
                  <a:lnTo>
                    <a:pt x="1371" y="6584"/>
                  </a:lnTo>
                  <a:cubicBezTo>
                    <a:pt x="1336" y="6471"/>
                    <a:pt x="1300" y="6359"/>
                    <a:pt x="1265" y="6246"/>
                  </a:cubicBezTo>
                  <a:lnTo>
                    <a:pt x="1403" y="6290"/>
                  </a:lnTo>
                  <a:cubicBezTo>
                    <a:pt x="1396" y="6236"/>
                    <a:pt x="1413" y="6098"/>
                    <a:pt x="1406" y="6044"/>
                  </a:cubicBezTo>
                  <a:cubicBezTo>
                    <a:pt x="1370" y="5995"/>
                    <a:pt x="1311" y="6014"/>
                    <a:pt x="1275" y="5965"/>
                  </a:cubicBezTo>
                  <a:cubicBezTo>
                    <a:pt x="1296" y="5886"/>
                    <a:pt x="1272" y="5784"/>
                    <a:pt x="1350" y="5670"/>
                  </a:cubicBezTo>
                  <a:cubicBezTo>
                    <a:pt x="1428" y="5556"/>
                    <a:pt x="1639" y="5434"/>
                    <a:pt x="1633" y="5348"/>
                  </a:cubicBezTo>
                  <a:cubicBezTo>
                    <a:pt x="1666" y="5208"/>
                    <a:pt x="1535" y="5161"/>
                    <a:pt x="1475" y="5139"/>
                  </a:cubicBezTo>
                  <a:cubicBezTo>
                    <a:pt x="1452" y="4989"/>
                    <a:pt x="1208" y="5432"/>
                    <a:pt x="1185" y="5282"/>
                  </a:cubicBezTo>
                  <a:cubicBezTo>
                    <a:pt x="1157" y="5243"/>
                    <a:pt x="932" y="5288"/>
                    <a:pt x="904" y="5249"/>
                  </a:cubicBezTo>
                  <a:cubicBezTo>
                    <a:pt x="942" y="5137"/>
                    <a:pt x="585" y="5280"/>
                    <a:pt x="623" y="5168"/>
                  </a:cubicBezTo>
                  <a:cubicBezTo>
                    <a:pt x="640" y="5079"/>
                    <a:pt x="411" y="4920"/>
                    <a:pt x="428" y="4831"/>
                  </a:cubicBezTo>
                  <a:lnTo>
                    <a:pt x="263" y="4778"/>
                  </a:lnTo>
                  <a:cubicBezTo>
                    <a:pt x="242" y="4719"/>
                    <a:pt x="319" y="4678"/>
                    <a:pt x="298" y="4619"/>
                  </a:cubicBezTo>
                  <a:cubicBezTo>
                    <a:pt x="291" y="4580"/>
                    <a:pt x="283" y="4540"/>
                    <a:pt x="276" y="4501"/>
                  </a:cubicBezTo>
                  <a:lnTo>
                    <a:pt x="159" y="4428"/>
                  </a:lnTo>
                  <a:cubicBezTo>
                    <a:pt x="138" y="4438"/>
                    <a:pt x="117" y="4447"/>
                    <a:pt x="96" y="4457"/>
                  </a:cubicBezTo>
                  <a:cubicBezTo>
                    <a:pt x="64" y="4364"/>
                    <a:pt x="32" y="4272"/>
                    <a:pt x="0" y="4179"/>
                  </a:cubicBezTo>
                  <a:cubicBezTo>
                    <a:pt x="11" y="4155"/>
                    <a:pt x="21" y="4130"/>
                    <a:pt x="32" y="4106"/>
                  </a:cubicBezTo>
                  <a:cubicBezTo>
                    <a:pt x="21" y="4086"/>
                    <a:pt x="11" y="4067"/>
                    <a:pt x="0" y="4047"/>
                  </a:cubicBezTo>
                  <a:lnTo>
                    <a:pt x="138" y="3900"/>
                  </a:lnTo>
                  <a:lnTo>
                    <a:pt x="244" y="3842"/>
                  </a:lnTo>
                  <a:lnTo>
                    <a:pt x="446" y="3871"/>
                  </a:lnTo>
                  <a:cubicBezTo>
                    <a:pt x="453" y="3812"/>
                    <a:pt x="461" y="3754"/>
                    <a:pt x="468" y="3695"/>
                  </a:cubicBezTo>
                  <a:lnTo>
                    <a:pt x="691" y="3651"/>
                  </a:lnTo>
                  <a:cubicBezTo>
                    <a:pt x="702" y="3612"/>
                    <a:pt x="712" y="3573"/>
                    <a:pt x="723" y="3534"/>
                  </a:cubicBezTo>
                  <a:lnTo>
                    <a:pt x="967" y="3372"/>
                  </a:lnTo>
                  <a:cubicBezTo>
                    <a:pt x="971" y="3348"/>
                    <a:pt x="974" y="3323"/>
                    <a:pt x="978" y="3299"/>
                  </a:cubicBezTo>
                  <a:cubicBezTo>
                    <a:pt x="960" y="3240"/>
                    <a:pt x="943" y="3182"/>
                    <a:pt x="925" y="3123"/>
                  </a:cubicBezTo>
                  <a:cubicBezTo>
                    <a:pt x="957" y="3099"/>
                    <a:pt x="988" y="3074"/>
                    <a:pt x="1020" y="3050"/>
                  </a:cubicBezTo>
                  <a:lnTo>
                    <a:pt x="723" y="2522"/>
                  </a:lnTo>
                  <a:lnTo>
                    <a:pt x="1041" y="2405"/>
                  </a:lnTo>
                  <a:cubicBezTo>
                    <a:pt x="1062" y="2385"/>
                    <a:pt x="1084" y="2366"/>
                    <a:pt x="1105" y="2346"/>
                  </a:cubicBezTo>
                  <a:cubicBezTo>
                    <a:pt x="1094" y="2165"/>
                    <a:pt x="1084" y="1985"/>
                    <a:pt x="1073" y="1804"/>
                  </a:cubicBezTo>
                  <a:lnTo>
                    <a:pt x="1445" y="1906"/>
                  </a:lnTo>
                  <a:cubicBezTo>
                    <a:pt x="1463" y="1862"/>
                    <a:pt x="1480" y="1818"/>
                    <a:pt x="1498" y="1774"/>
                  </a:cubicBezTo>
                  <a:cubicBezTo>
                    <a:pt x="1470" y="1671"/>
                    <a:pt x="1441" y="1569"/>
                    <a:pt x="1413" y="1466"/>
                  </a:cubicBezTo>
                  <a:lnTo>
                    <a:pt x="1552" y="1437"/>
                  </a:lnTo>
                  <a:cubicBezTo>
                    <a:pt x="1570" y="1373"/>
                    <a:pt x="1587" y="1310"/>
                    <a:pt x="1605" y="1246"/>
                  </a:cubicBezTo>
                  <a:cubicBezTo>
                    <a:pt x="1626" y="1236"/>
                    <a:pt x="1647" y="1227"/>
                    <a:pt x="1668" y="1217"/>
                  </a:cubicBezTo>
                  <a:lnTo>
                    <a:pt x="1785" y="1422"/>
                  </a:lnTo>
                  <a:lnTo>
                    <a:pt x="1977" y="1584"/>
                  </a:lnTo>
                  <a:lnTo>
                    <a:pt x="2264" y="1701"/>
                  </a:lnTo>
                  <a:lnTo>
                    <a:pt x="2465" y="1935"/>
                  </a:lnTo>
                  <a:cubicBezTo>
                    <a:pt x="2479" y="2052"/>
                    <a:pt x="2494" y="2170"/>
                    <a:pt x="2508" y="2287"/>
                  </a:cubicBezTo>
                  <a:cubicBezTo>
                    <a:pt x="2543" y="2331"/>
                    <a:pt x="2579" y="2375"/>
                    <a:pt x="2614" y="2419"/>
                  </a:cubicBezTo>
                  <a:lnTo>
                    <a:pt x="2837" y="2463"/>
                  </a:lnTo>
                  <a:lnTo>
                    <a:pt x="3082" y="2507"/>
                  </a:lnTo>
                  <a:lnTo>
                    <a:pt x="3358" y="2698"/>
                  </a:lnTo>
                  <a:lnTo>
                    <a:pt x="3475" y="2727"/>
                  </a:lnTo>
                  <a:lnTo>
                    <a:pt x="3645" y="3006"/>
                  </a:lnTo>
                  <a:lnTo>
                    <a:pt x="3804" y="3182"/>
                  </a:lnTo>
                  <a:lnTo>
                    <a:pt x="3996" y="3182"/>
                  </a:lnTo>
                  <a:lnTo>
                    <a:pt x="4378" y="3255"/>
                  </a:lnTo>
                  <a:lnTo>
                    <a:pt x="4601" y="3211"/>
                  </a:lnTo>
                  <a:lnTo>
                    <a:pt x="4793" y="3255"/>
                  </a:lnTo>
                  <a:lnTo>
                    <a:pt x="5112" y="3431"/>
                  </a:lnTo>
                  <a:lnTo>
                    <a:pt x="5335" y="3431"/>
                  </a:lnTo>
                  <a:lnTo>
                    <a:pt x="5441" y="3534"/>
                  </a:lnTo>
                  <a:lnTo>
                    <a:pt x="5600" y="3372"/>
                  </a:lnTo>
                  <a:lnTo>
                    <a:pt x="5845" y="3255"/>
                  </a:lnTo>
                  <a:lnTo>
                    <a:pt x="6111" y="3255"/>
                  </a:lnTo>
                  <a:lnTo>
                    <a:pt x="6281" y="3138"/>
                  </a:lnTo>
                  <a:cubicBezTo>
                    <a:pt x="6306" y="3084"/>
                    <a:pt x="6330" y="3031"/>
                    <a:pt x="6355" y="2977"/>
                  </a:cubicBezTo>
                  <a:lnTo>
                    <a:pt x="6440" y="2874"/>
                  </a:lnTo>
                  <a:lnTo>
                    <a:pt x="6376" y="2786"/>
                  </a:lnTo>
                  <a:cubicBezTo>
                    <a:pt x="6341" y="2747"/>
                    <a:pt x="6305" y="2708"/>
                    <a:pt x="6270" y="2669"/>
                  </a:cubicBezTo>
                  <a:cubicBezTo>
                    <a:pt x="6277" y="2605"/>
                    <a:pt x="6284" y="2542"/>
                    <a:pt x="6291" y="2478"/>
                  </a:cubicBezTo>
                  <a:cubicBezTo>
                    <a:pt x="6326" y="2488"/>
                    <a:pt x="6362" y="2497"/>
                    <a:pt x="6397" y="2507"/>
                  </a:cubicBezTo>
                  <a:lnTo>
                    <a:pt x="6599" y="2566"/>
                  </a:lnTo>
                  <a:lnTo>
                    <a:pt x="6716" y="2405"/>
                  </a:lnTo>
                  <a:lnTo>
                    <a:pt x="6939" y="2287"/>
                  </a:lnTo>
                  <a:cubicBezTo>
                    <a:pt x="6953" y="2219"/>
                    <a:pt x="6968" y="2150"/>
                    <a:pt x="6982" y="2082"/>
                  </a:cubicBezTo>
                  <a:lnTo>
                    <a:pt x="7067" y="2009"/>
                  </a:lnTo>
                  <a:lnTo>
                    <a:pt x="7301" y="1965"/>
                  </a:lnTo>
                  <a:lnTo>
                    <a:pt x="7460" y="1994"/>
                  </a:lnTo>
                  <a:cubicBezTo>
                    <a:pt x="7449" y="1960"/>
                    <a:pt x="7439" y="1925"/>
                    <a:pt x="7428" y="1891"/>
                  </a:cubicBezTo>
                  <a:lnTo>
                    <a:pt x="7184" y="1686"/>
                  </a:lnTo>
                  <a:lnTo>
                    <a:pt x="7003" y="1584"/>
                  </a:lnTo>
                  <a:cubicBezTo>
                    <a:pt x="6975" y="1623"/>
                    <a:pt x="6946" y="1662"/>
                    <a:pt x="6918" y="1701"/>
                  </a:cubicBezTo>
                  <a:lnTo>
                    <a:pt x="6727" y="1642"/>
                  </a:lnTo>
                  <a:cubicBezTo>
                    <a:pt x="6699" y="1657"/>
                    <a:pt x="6670" y="1671"/>
                    <a:pt x="6642" y="1686"/>
                  </a:cubicBezTo>
                  <a:lnTo>
                    <a:pt x="6546" y="1569"/>
                  </a:lnTo>
                  <a:cubicBezTo>
                    <a:pt x="6543" y="1471"/>
                    <a:pt x="6539" y="1374"/>
                    <a:pt x="6536" y="1276"/>
                  </a:cubicBezTo>
                  <a:cubicBezTo>
                    <a:pt x="6529" y="1198"/>
                    <a:pt x="6521" y="1119"/>
                    <a:pt x="6514" y="1041"/>
                  </a:cubicBezTo>
                  <a:lnTo>
                    <a:pt x="6780" y="1158"/>
                  </a:lnTo>
                  <a:cubicBezTo>
                    <a:pt x="6830" y="1095"/>
                    <a:pt x="6879" y="1031"/>
                    <a:pt x="6929" y="968"/>
                  </a:cubicBezTo>
                  <a:cubicBezTo>
                    <a:pt x="6908" y="924"/>
                    <a:pt x="6886" y="880"/>
                    <a:pt x="6865" y="836"/>
                  </a:cubicBezTo>
                  <a:lnTo>
                    <a:pt x="6865" y="528"/>
                  </a:lnTo>
                  <a:cubicBezTo>
                    <a:pt x="6879" y="499"/>
                    <a:pt x="6894" y="469"/>
                    <a:pt x="6908" y="440"/>
                  </a:cubicBezTo>
                  <a:cubicBezTo>
                    <a:pt x="6880" y="381"/>
                    <a:pt x="6851" y="323"/>
                    <a:pt x="6823" y="264"/>
                  </a:cubicBezTo>
                  <a:lnTo>
                    <a:pt x="6695" y="205"/>
                  </a:lnTo>
                  <a:cubicBezTo>
                    <a:pt x="6713" y="156"/>
                    <a:pt x="6730" y="108"/>
                    <a:pt x="6748" y="59"/>
                  </a:cubicBezTo>
                  <a:lnTo>
                    <a:pt x="6929" y="0"/>
                  </a:lnTo>
                  <a:lnTo>
                    <a:pt x="7141" y="0"/>
                  </a:lnTo>
                  <a:lnTo>
                    <a:pt x="7439" y="73"/>
                  </a:lnTo>
                  <a:lnTo>
                    <a:pt x="7641" y="191"/>
                  </a:lnTo>
                  <a:lnTo>
                    <a:pt x="7906" y="484"/>
                  </a:lnTo>
                  <a:lnTo>
                    <a:pt x="8045" y="616"/>
                  </a:lnTo>
                  <a:cubicBezTo>
                    <a:pt x="8094" y="675"/>
                    <a:pt x="8144" y="733"/>
                    <a:pt x="8193" y="792"/>
                  </a:cubicBezTo>
                  <a:lnTo>
                    <a:pt x="8406" y="1085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2" name="Google Shape;232;p41"/>
            <p:cNvSpPr/>
            <p:nvPr/>
          </p:nvSpPr>
          <p:spPr>
            <a:xfrm>
              <a:off x="4957537" y="4093048"/>
              <a:ext cx="212613" cy="247404"/>
            </a:xfrm>
            <a:custGeom>
              <a:rect b="b" l="l" r="r" t="t"/>
              <a:pathLst>
                <a:path extrusionOk="0" h="128" w="110">
                  <a:moveTo>
                    <a:pt x="105" y="115"/>
                  </a:moveTo>
                  <a:lnTo>
                    <a:pt x="97" y="115"/>
                  </a:lnTo>
                  <a:lnTo>
                    <a:pt x="84" y="111"/>
                  </a:lnTo>
                  <a:lnTo>
                    <a:pt x="72" y="111"/>
                  </a:lnTo>
                  <a:lnTo>
                    <a:pt x="50" y="115"/>
                  </a:lnTo>
                  <a:lnTo>
                    <a:pt x="37" y="121"/>
                  </a:lnTo>
                  <a:lnTo>
                    <a:pt x="19" y="128"/>
                  </a:lnTo>
                  <a:lnTo>
                    <a:pt x="16" y="128"/>
                  </a:lnTo>
                  <a:lnTo>
                    <a:pt x="17" y="111"/>
                  </a:lnTo>
                  <a:lnTo>
                    <a:pt x="19" y="108"/>
                  </a:lnTo>
                  <a:lnTo>
                    <a:pt x="18" y="100"/>
                  </a:lnTo>
                  <a:lnTo>
                    <a:pt x="11" y="91"/>
                  </a:lnTo>
                  <a:lnTo>
                    <a:pt x="5" y="90"/>
                  </a:lnTo>
                  <a:lnTo>
                    <a:pt x="0" y="84"/>
                  </a:lnTo>
                  <a:lnTo>
                    <a:pt x="3" y="75"/>
                  </a:lnTo>
                  <a:lnTo>
                    <a:pt x="2" y="65"/>
                  </a:lnTo>
                  <a:lnTo>
                    <a:pt x="3" y="59"/>
                  </a:lnTo>
                  <a:lnTo>
                    <a:pt x="6" y="59"/>
                  </a:lnTo>
                  <a:lnTo>
                    <a:pt x="7" y="50"/>
                  </a:lnTo>
                  <a:lnTo>
                    <a:pt x="5" y="46"/>
                  </a:lnTo>
                  <a:lnTo>
                    <a:pt x="7" y="43"/>
                  </a:lnTo>
                  <a:lnTo>
                    <a:pt x="14" y="40"/>
                  </a:lnTo>
                  <a:lnTo>
                    <a:pt x="9" y="24"/>
                  </a:lnTo>
                  <a:lnTo>
                    <a:pt x="5" y="15"/>
                  </a:lnTo>
                  <a:lnTo>
                    <a:pt x="7" y="8"/>
                  </a:lnTo>
                  <a:lnTo>
                    <a:pt x="11" y="6"/>
                  </a:lnTo>
                  <a:lnTo>
                    <a:pt x="13" y="5"/>
                  </a:lnTo>
                  <a:lnTo>
                    <a:pt x="18" y="7"/>
                  </a:lnTo>
                  <a:lnTo>
                    <a:pt x="32" y="8"/>
                  </a:lnTo>
                  <a:lnTo>
                    <a:pt x="35" y="2"/>
                  </a:lnTo>
                  <a:lnTo>
                    <a:pt x="39" y="2"/>
                  </a:lnTo>
                  <a:lnTo>
                    <a:pt x="44" y="0"/>
                  </a:lnTo>
                  <a:lnTo>
                    <a:pt x="47" y="9"/>
                  </a:lnTo>
                  <a:lnTo>
                    <a:pt x="51" y="6"/>
                  </a:lnTo>
                  <a:lnTo>
                    <a:pt x="58" y="3"/>
                  </a:lnTo>
                  <a:lnTo>
                    <a:pt x="67" y="7"/>
                  </a:lnTo>
                  <a:lnTo>
                    <a:pt x="70" y="14"/>
                  </a:lnTo>
                  <a:lnTo>
                    <a:pt x="78" y="19"/>
                  </a:lnTo>
                  <a:lnTo>
                    <a:pt x="85" y="14"/>
                  </a:lnTo>
                  <a:lnTo>
                    <a:pt x="93" y="13"/>
                  </a:lnTo>
                  <a:lnTo>
                    <a:pt x="106" y="18"/>
                  </a:lnTo>
                  <a:lnTo>
                    <a:pt x="110" y="48"/>
                  </a:lnTo>
                  <a:lnTo>
                    <a:pt x="103" y="65"/>
                  </a:lnTo>
                  <a:lnTo>
                    <a:pt x="98" y="88"/>
                  </a:lnTo>
                  <a:lnTo>
                    <a:pt x="106" y="107"/>
                  </a:lnTo>
                  <a:lnTo>
                    <a:pt x="105" y="115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3" name="Google Shape;233;p41"/>
            <p:cNvSpPr/>
            <p:nvPr/>
          </p:nvSpPr>
          <p:spPr>
            <a:xfrm>
              <a:off x="5562518" y="3998338"/>
              <a:ext cx="268666" cy="446488"/>
            </a:xfrm>
            <a:custGeom>
              <a:rect b="b" l="l" r="r" t="t"/>
              <a:pathLst>
                <a:path extrusionOk="0" h="231" w="139">
                  <a:moveTo>
                    <a:pt x="85" y="220"/>
                  </a:moveTo>
                  <a:lnTo>
                    <a:pt x="82" y="219"/>
                  </a:lnTo>
                  <a:lnTo>
                    <a:pt x="71" y="222"/>
                  </a:lnTo>
                  <a:lnTo>
                    <a:pt x="60" y="219"/>
                  </a:lnTo>
                  <a:lnTo>
                    <a:pt x="52" y="220"/>
                  </a:lnTo>
                  <a:lnTo>
                    <a:pt x="22" y="220"/>
                  </a:lnTo>
                  <a:lnTo>
                    <a:pt x="24" y="204"/>
                  </a:lnTo>
                  <a:lnTo>
                    <a:pt x="17" y="190"/>
                  </a:lnTo>
                  <a:lnTo>
                    <a:pt x="9" y="186"/>
                  </a:lnTo>
                  <a:lnTo>
                    <a:pt x="5" y="177"/>
                  </a:lnTo>
                  <a:lnTo>
                    <a:pt x="0" y="174"/>
                  </a:lnTo>
                  <a:lnTo>
                    <a:pt x="0" y="168"/>
                  </a:lnTo>
                  <a:lnTo>
                    <a:pt x="5" y="154"/>
                  </a:lnTo>
                  <a:lnTo>
                    <a:pt x="14" y="134"/>
                  </a:lnTo>
                  <a:lnTo>
                    <a:pt x="19" y="133"/>
                  </a:lnTo>
                  <a:lnTo>
                    <a:pt x="30" y="121"/>
                  </a:lnTo>
                  <a:lnTo>
                    <a:pt x="37" y="121"/>
                  </a:lnTo>
                  <a:lnTo>
                    <a:pt x="47" y="129"/>
                  </a:lnTo>
                  <a:lnTo>
                    <a:pt x="60" y="122"/>
                  </a:lnTo>
                  <a:lnTo>
                    <a:pt x="61" y="114"/>
                  </a:lnTo>
                  <a:lnTo>
                    <a:pt x="66" y="105"/>
                  </a:lnTo>
                  <a:lnTo>
                    <a:pt x="68" y="95"/>
                  </a:lnTo>
                  <a:lnTo>
                    <a:pt x="78" y="86"/>
                  </a:lnTo>
                  <a:lnTo>
                    <a:pt x="81" y="72"/>
                  </a:lnTo>
                  <a:lnTo>
                    <a:pt x="85" y="67"/>
                  </a:lnTo>
                  <a:lnTo>
                    <a:pt x="88" y="56"/>
                  </a:lnTo>
                  <a:lnTo>
                    <a:pt x="93" y="43"/>
                  </a:lnTo>
                  <a:lnTo>
                    <a:pt x="108" y="27"/>
                  </a:lnTo>
                  <a:lnTo>
                    <a:pt x="108" y="20"/>
                  </a:lnTo>
                  <a:lnTo>
                    <a:pt x="110" y="16"/>
                  </a:lnTo>
                  <a:lnTo>
                    <a:pt x="103" y="8"/>
                  </a:lnTo>
                  <a:lnTo>
                    <a:pt x="104" y="1"/>
                  </a:lnTo>
                  <a:lnTo>
                    <a:pt x="109" y="0"/>
                  </a:lnTo>
                  <a:lnTo>
                    <a:pt x="116" y="14"/>
                  </a:lnTo>
                  <a:lnTo>
                    <a:pt x="118" y="27"/>
                  </a:lnTo>
                  <a:lnTo>
                    <a:pt x="117" y="41"/>
                  </a:lnTo>
                  <a:lnTo>
                    <a:pt x="127" y="60"/>
                  </a:lnTo>
                  <a:lnTo>
                    <a:pt x="117" y="60"/>
                  </a:lnTo>
                  <a:lnTo>
                    <a:pt x="112" y="61"/>
                  </a:lnTo>
                  <a:lnTo>
                    <a:pt x="104" y="59"/>
                  </a:lnTo>
                  <a:lnTo>
                    <a:pt x="100" y="69"/>
                  </a:lnTo>
                  <a:lnTo>
                    <a:pt x="111" y="81"/>
                  </a:lnTo>
                  <a:lnTo>
                    <a:pt x="119" y="85"/>
                  </a:lnTo>
                  <a:lnTo>
                    <a:pt x="121" y="93"/>
                  </a:lnTo>
                  <a:lnTo>
                    <a:pt x="127" y="107"/>
                  </a:lnTo>
                  <a:lnTo>
                    <a:pt x="124" y="113"/>
                  </a:lnTo>
                  <a:lnTo>
                    <a:pt x="115" y="134"/>
                  </a:lnTo>
                  <a:lnTo>
                    <a:pt x="111" y="138"/>
                  </a:lnTo>
                  <a:lnTo>
                    <a:pt x="110" y="154"/>
                  </a:lnTo>
                  <a:lnTo>
                    <a:pt x="112" y="163"/>
                  </a:lnTo>
                  <a:lnTo>
                    <a:pt x="110" y="169"/>
                  </a:lnTo>
                  <a:lnTo>
                    <a:pt x="119" y="180"/>
                  </a:lnTo>
                  <a:lnTo>
                    <a:pt x="120" y="188"/>
                  </a:lnTo>
                  <a:lnTo>
                    <a:pt x="127" y="198"/>
                  </a:lnTo>
                  <a:lnTo>
                    <a:pt x="136" y="205"/>
                  </a:lnTo>
                  <a:lnTo>
                    <a:pt x="137" y="214"/>
                  </a:lnTo>
                  <a:lnTo>
                    <a:pt x="139" y="220"/>
                  </a:lnTo>
                  <a:lnTo>
                    <a:pt x="137" y="231"/>
                  </a:lnTo>
                  <a:lnTo>
                    <a:pt x="123" y="227"/>
                  </a:lnTo>
                  <a:lnTo>
                    <a:pt x="108" y="221"/>
                  </a:lnTo>
                  <a:lnTo>
                    <a:pt x="85" y="22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4" name="Google Shape;234;p41"/>
            <p:cNvSpPr/>
            <p:nvPr/>
          </p:nvSpPr>
          <p:spPr>
            <a:xfrm>
              <a:off x="5693952" y="4303729"/>
              <a:ext cx="674564" cy="744146"/>
            </a:xfrm>
            <a:custGeom>
              <a:rect b="b" l="l" r="r" t="t"/>
              <a:pathLst>
                <a:path extrusionOk="0" h="385" w="349">
                  <a:moveTo>
                    <a:pt x="343" y="37"/>
                  </a:moveTo>
                  <a:lnTo>
                    <a:pt x="342" y="61"/>
                  </a:lnTo>
                  <a:lnTo>
                    <a:pt x="349" y="64"/>
                  </a:lnTo>
                  <a:lnTo>
                    <a:pt x="343" y="71"/>
                  </a:lnTo>
                  <a:lnTo>
                    <a:pt x="336" y="77"/>
                  </a:lnTo>
                  <a:lnTo>
                    <a:pt x="329" y="87"/>
                  </a:lnTo>
                  <a:lnTo>
                    <a:pt x="325" y="97"/>
                  </a:lnTo>
                  <a:lnTo>
                    <a:pt x="324" y="114"/>
                  </a:lnTo>
                  <a:lnTo>
                    <a:pt x="320" y="122"/>
                  </a:lnTo>
                  <a:lnTo>
                    <a:pt x="320" y="137"/>
                  </a:lnTo>
                  <a:lnTo>
                    <a:pt x="314" y="143"/>
                  </a:lnTo>
                  <a:lnTo>
                    <a:pt x="314" y="155"/>
                  </a:lnTo>
                  <a:lnTo>
                    <a:pt x="311" y="157"/>
                  </a:lnTo>
                  <a:lnTo>
                    <a:pt x="310" y="168"/>
                  </a:lnTo>
                  <a:lnTo>
                    <a:pt x="314" y="178"/>
                  </a:lnTo>
                  <a:lnTo>
                    <a:pt x="315" y="203"/>
                  </a:lnTo>
                  <a:lnTo>
                    <a:pt x="318" y="222"/>
                  </a:lnTo>
                  <a:lnTo>
                    <a:pt x="316" y="233"/>
                  </a:lnTo>
                  <a:lnTo>
                    <a:pt x="320" y="245"/>
                  </a:lnTo>
                  <a:lnTo>
                    <a:pt x="330" y="256"/>
                  </a:lnTo>
                  <a:lnTo>
                    <a:pt x="340" y="283"/>
                  </a:lnTo>
                  <a:lnTo>
                    <a:pt x="332" y="281"/>
                  </a:lnTo>
                  <a:lnTo>
                    <a:pt x="308" y="284"/>
                  </a:lnTo>
                  <a:lnTo>
                    <a:pt x="303" y="287"/>
                  </a:lnTo>
                  <a:lnTo>
                    <a:pt x="297" y="300"/>
                  </a:lnTo>
                  <a:lnTo>
                    <a:pt x="301" y="309"/>
                  </a:lnTo>
                  <a:lnTo>
                    <a:pt x="297" y="334"/>
                  </a:lnTo>
                  <a:lnTo>
                    <a:pt x="295" y="354"/>
                  </a:lnTo>
                  <a:lnTo>
                    <a:pt x="300" y="358"/>
                  </a:lnTo>
                  <a:lnTo>
                    <a:pt x="312" y="366"/>
                  </a:lnTo>
                  <a:lnTo>
                    <a:pt x="317" y="363"/>
                  </a:lnTo>
                  <a:lnTo>
                    <a:pt x="318" y="385"/>
                  </a:lnTo>
                  <a:lnTo>
                    <a:pt x="304" y="385"/>
                  </a:lnTo>
                  <a:lnTo>
                    <a:pt x="297" y="373"/>
                  </a:lnTo>
                  <a:lnTo>
                    <a:pt x="290" y="364"/>
                  </a:lnTo>
                  <a:lnTo>
                    <a:pt x="276" y="362"/>
                  </a:lnTo>
                  <a:lnTo>
                    <a:pt x="273" y="351"/>
                  </a:lnTo>
                  <a:lnTo>
                    <a:pt x="261" y="357"/>
                  </a:lnTo>
                  <a:lnTo>
                    <a:pt x="247" y="354"/>
                  </a:lnTo>
                  <a:lnTo>
                    <a:pt x="241" y="345"/>
                  </a:lnTo>
                  <a:lnTo>
                    <a:pt x="229" y="343"/>
                  </a:lnTo>
                  <a:lnTo>
                    <a:pt x="221" y="344"/>
                  </a:lnTo>
                  <a:lnTo>
                    <a:pt x="220" y="337"/>
                  </a:lnTo>
                  <a:lnTo>
                    <a:pt x="214" y="336"/>
                  </a:lnTo>
                  <a:lnTo>
                    <a:pt x="205" y="335"/>
                  </a:lnTo>
                  <a:lnTo>
                    <a:pt x="194" y="338"/>
                  </a:lnTo>
                  <a:lnTo>
                    <a:pt x="186" y="338"/>
                  </a:lnTo>
                  <a:lnTo>
                    <a:pt x="181" y="340"/>
                  </a:lnTo>
                  <a:lnTo>
                    <a:pt x="183" y="315"/>
                  </a:lnTo>
                  <a:lnTo>
                    <a:pt x="177" y="307"/>
                  </a:lnTo>
                  <a:lnTo>
                    <a:pt x="176" y="294"/>
                  </a:lnTo>
                  <a:lnTo>
                    <a:pt x="178" y="282"/>
                  </a:lnTo>
                  <a:lnTo>
                    <a:pt x="175" y="274"/>
                  </a:lnTo>
                  <a:lnTo>
                    <a:pt x="175" y="261"/>
                  </a:lnTo>
                  <a:lnTo>
                    <a:pt x="153" y="261"/>
                  </a:lnTo>
                  <a:lnTo>
                    <a:pt x="154" y="253"/>
                  </a:lnTo>
                  <a:lnTo>
                    <a:pt x="145" y="254"/>
                  </a:lnTo>
                  <a:lnTo>
                    <a:pt x="144" y="257"/>
                  </a:lnTo>
                  <a:lnTo>
                    <a:pt x="132" y="258"/>
                  </a:lnTo>
                  <a:lnTo>
                    <a:pt x="128" y="270"/>
                  </a:lnTo>
                  <a:lnTo>
                    <a:pt x="125" y="275"/>
                  </a:lnTo>
                  <a:lnTo>
                    <a:pt x="115" y="273"/>
                  </a:lnTo>
                  <a:lnTo>
                    <a:pt x="109" y="275"/>
                  </a:lnTo>
                  <a:lnTo>
                    <a:pt x="97" y="277"/>
                  </a:lnTo>
                  <a:lnTo>
                    <a:pt x="90" y="266"/>
                  </a:lnTo>
                  <a:lnTo>
                    <a:pt x="85" y="260"/>
                  </a:lnTo>
                  <a:lnTo>
                    <a:pt x="80" y="247"/>
                  </a:lnTo>
                  <a:lnTo>
                    <a:pt x="76" y="232"/>
                  </a:lnTo>
                  <a:lnTo>
                    <a:pt x="22" y="231"/>
                  </a:lnTo>
                  <a:lnTo>
                    <a:pt x="15" y="234"/>
                  </a:lnTo>
                  <a:lnTo>
                    <a:pt x="10" y="233"/>
                  </a:lnTo>
                  <a:lnTo>
                    <a:pt x="2" y="236"/>
                  </a:lnTo>
                  <a:lnTo>
                    <a:pt x="0" y="230"/>
                  </a:lnTo>
                  <a:lnTo>
                    <a:pt x="5" y="228"/>
                  </a:lnTo>
                  <a:lnTo>
                    <a:pt x="5" y="218"/>
                  </a:lnTo>
                  <a:lnTo>
                    <a:pt x="8" y="213"/>
                  </a:lnTo>
                  <a:lnTo>
                    <a:pt x="15" y="209"/>
                  </a:lnTo>
                  <a:lnTo>
                    <a:pt x="20" y="211"/>
                  </a:lnTo>
                  <a:lnTo>
                    <a:pt x="26" y="203"/>
                  </a:lnTo>
                  <a:lnTo>
                    <a:pt x="36" y="203"/>
                  </a:lnTo>
                  <a:lnTo>
                    <a:pt x="37" y="209"/>
                  </a:lnTo>
                  <a:lnTo>
                    <a:pt x="44" y="213"/>
                  </a:lnTo>
                  <a:lnTo>
                    <a:pt x="55" y="200"/>
                  </a:lnTo>
                  <a:lnTo>
                    <a:pt x="66" y="190"/>
                  </a:lnTo>
                  <a:lnTo>
                    <a:pt x="70" y="183"/>
                  </a:lnTo>
                  <a:lnTo>
                    <a:pt x="70" y="166"/>
                  </a:lnTo>
                  <a:lnTo>
                    <a:pt x="78" y="146"/>
                  </a:lnTo>
                  <a:lnTo>
                    <a:pt x="86" y="135"/>
                  </a:lnTo>
                  <a:lnTo>
                    <a:pt x="98" y="125"/>
                  </a:lnTo>
                  <a:lnTo>
                    <a:pt x="101" y="118"/>
                  </a:lnTo>
                  <a:lnTo>
                    <a:pt x="101" y="111"/>
                  </a:lnTo>
                  <a:lnTo>
                    <a:pt x="104" y="103"/>
                  </a:lnTo>
                  <a:lnTo>
                    <a:pt x="103" y="92"/>
                  </a:lnTo>
                  <a:lnTo>
                    <a:pt x="105" y="73"/>
                  </a:lnTo>
                  <a:lnTo>
                    <a:pt x="109" y="60"/>
                  </a:lnTo>
                  <a:lnTo>
                    <a:pt x="114" y="49"/>
                  </a:lnTo>
                  <a:lnTo>
                    <a:pt x="115" y="37"/>
                  </a:lnTo>
                  <a:lnTo>
                    <a:pt x="117" y="22"/>
                  </a:lnTo>
                  <a:lnTo>
                    <a:pt x="124" y="11"/>
                  </a:lnTo>
                  <a:lnTo>
                    <a:pt x="134" y="5"/>
                  </a:lnTo>
                  <a:lnTo>
                    <a:pt x="149" y="12"/>
                  </a:lnTo>
                  <a:lnTo>
                    <a:pt x="161" y="20"/>
                  </a:lnTo>
                  <a:lnTo>
                    <a:pt x="174" y="22"/>
                  </a:lnTo>
                  <a:lnTo>
                    <a:pt x="188" y="26"/>
                  </a:lnTo>
                  <a:lnTo>
                    <a:pt x="193" y="13"/>
                  </a:lnTo>
                  <a:lnTo>
                    <a:pt x="196" y="11"/>
                  </a:lnTo>
                  <a:lnTo>
                    <a:pt x="204" y="14"/>
                  </a:lnTo>
                  <a:lnTo>
                    <a:pt x="224" y="3"/>
                  </a:lnTo>
                  <a:lnTo>
                    <a:pt x="232" y="8"/>
                  </a:lnTo>
                  <a:lnTo>
                    <a:pt x="238" y="7"/>
                  </a:lnTo>
                  <a:lnTo>
                    <a:pt x="240" y="2"/>
                  </a:lnTo>
                  <a:lnTo>
                    <a:pt x="247" y="0"/>
                  </a:lnTo>
                  <a:lnTo>
                    <a:pt x="261" y="2"/>
                  </a:lnTo>
                  <a:lnTo>
                    <a:pt x="273" y="3"/>
                  </a:lnTo>
                  <a:lnTo>
                    <a:pt x="279" y="1"/>
                  </a:lnTo>
                  <a:lnTo>
                    <a:pt x="290" y="18"/>
                  </a:lnTo>
                  <a:lnTo>
                    <a:pt x="298" y="20"/>
                  </a:lnTo>
                  <a:lnTo>
                    <a:pt x="303" y="17"/>
                  </a:lnTo>
                  <a:lnTo>
                    <a:pt x="312" y="18"/>
                  </a:lnTo>
                  <a:lnTo>
                    <a:pt x="322" y="14"/>
                  </a:lnTo>
                  <a:lnTo>
                    <a:pt x="326" y="23"/>
                  </a:lnTo>
                  <a:lnTo>
                    <a:pt x="343" y="37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5" name="Google Shape;235;p41"/>
            <p:cNvSpPr/>
            <p:nvPr/>
          </p:nvSpPr>
          <p:spPr>
            <a:xfrm>
              <a:off x="5655295" y="4365580"/>
              <a:ext cx="260935" cy="351778"/>
            </a:xfrm>
            <a:custGeom>
              <a:rect b="b" l="l" r="r" t="t"/>
              <a:pathLst>
                <a:path extrusionOk="0" h="182" w="135">
                  <a:moveTo>
                    <a:pt x="35" y="177"/>
                  </a:moveTo>
                  <a:lnTo>
                    <a:pt x="28" y="170"/>
                  </a:lnTo>
                  <a:lnTo>
                    <a:pt x="22" y="173"/>
                  </a:lnTo>
                  <a:lnTo>
                    <a:pt x="15" y="182"/>
                  </a:lnTo>
                  <a:lnTo>
                    <a:pt x="0" y="160"/>
                  </a:lnTo>
                  <a:lnTo>
                    <a:pt x="14" y="149"/>
                  </a:lnTo>
                  <a:lnTo>
                    <a:pt x="7" y="135"/>
                  </a:lnTo>
                  <a:lnTo>
                    <a:pt x="14" y="130"/>
                  </a:lnTo>
                  <a:lnTo>
                    <a:pt x="26" y="127"/>
                  </a:lnTo>
                  <a:lnTo>
                    <a:pt x="27" y="118"/>
                  </a:lnTo>
                  <a:lnTo>
                    <a:pt x="37" y="128"/>
                  </a:lnTo>
                  <a:lnTo>
                    <a:pt x="53" y="129"/>
                  </a:lnTo>
                  <a:lnTo>
                    <a:pt x="59" y="119"/>
                  </a:lnTo>
                  <a:lnTo>
                    <a:pt x="61" y="105"/>
                  </a:lnTo>
                  <a:lnTo>
                    <a:pt x="60" y="89"/>
                  </a:lnTo>
                  <a:lnTo>
                    <a:pt x="51" y="77"/>
                  </a:lnTo>
                  <a:lnTo>
                    <a:pt x="59" y="53"/>
                  </a:lnTo>
                  <a:lnTo>
                    <a:pt x="54" y="48"/>
                  </a:lnTo>
                  <a:lnTo>
                    <a:pt x="40" y="50"/>
                  </a:lnTo>
                  <a:lnTo>
                    <a:pt x="35" y="39"/>
                  </a:lnTo>
                  <a:lnTo>
                    <a:pt x="37" y="30"/>
                  </a:lnTo>
                  <a:lnTo>
                    <a:pt x="60" y="31"/>
                  </a:lnTo>
                  <a:lnTo>
                    <a:pt x="75" y="37"/>
                  </a:lnTo>
                  <a:lnTo>
                    <a:pt x="89" y="41"/>
                  </a:lnTo>
                  <a:lnTo>
                    <a:pt x="91" y="30"/>
                  </a:lnTo>
                  <a:lnTo>
                    <a:pt x="100" y="11"/>
                  </a:lnTo>
                  <a:lnTo>
                    <a:pt x="111" y="0"/>
                  </a:lnTo>
                  <a:lnTo>
                    <a:pt x="123" y="3"/>
                  </a:lnTo>
                  <a:lnTo>
                    <a:pt x="135" y="5"/>
                  </a:lnTo>
                  <a:lnTo>
                    <a:pt x="134" y="17"/>
                  </a:lnTo>
                  <a:lnTo>
                    <a:pt x="129" y="28"/>
                  </a:lnTo>
                  <a:lnTo>
                    <a:pt x="125" y="41"/>
                  </a:lnTo>
                  <a:lnTo>
                    <a:pt x="123" y="60"/>
                  </a:lnTo>
                  <a:lnTo>
                    <a:pt x="124" y="71"/>
                  </a:lnTo>
                  <a:lnTo>
                    <a:pt x="121" y="79"/>
                  </a:lnTo>
                  <a:lnTo>
                    <a:pt x="121" y="86"/>
                  </a:lnTo>
                  <a:lnTo>
                    <a:pt x="118" y="93"/>
                  </a:lnTo>
                  <a:lnTo>
                    <a:pt x="106" y="103"/>
                  </a:lnTo>
                  <a:lnTo>
                    <a:pt x="98" y="114"/>
                  </a:lnTo>
                  <a:lnTo>
                    <a:pt x="90" y="134"/>
                  </a:lnTo>
                  <a:lnTo>
                    <a:pt x="90" y="151"/>
                  </a:lnTo>
                  <a:lnTo>
                    <a:pt x="86" y="158"/>
                  </a:lnTo>
                  <a:lnTo>
                    <a:pt x="75" y="168"/>
                  </a:lnTo>
                  <a:lnTo>
                    <a:pt x="64" y="181"/>
                  </a:lnTo>
                  <a:lnTo>
                    <a:pt x="57" y="177"/>
                  </a:lnTo>
                  <a:lnTo>
                    <a:pt x="56" y="171"/>
                  </a:lnTo>
                  <a:lnTo>
                    <a:pt x="46" y="171"/>
                  </a:lnTo>
                  <a:lnTo>
                    <a:pt x="40" y="179"/>
                  </a:lnTo>
                  <a:lnTo>
                    <a:pt x="35" y="177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6" name="Google Shape;236;p41"/>
            <p:cNvSpPr/>
            <p:nvPr/>
          </p:nvSpPr>
          <p:spPr>
            <a:xfrm>
              <a:off x="2456434" y="4015735"/>
              <a:ext cx="431025" cy="672630"/>
            </a:xfrm>
            <a:custGeom>
              <a:rect b="b" l="l" r="r" t="t"/>
              <a:pathLst>
                <a:path extrusionOk="0" h="348" w="223">
                  <a:moveTo>
                    <a:pt x="66" y="261"/>
                  </a:moveTo>
                  <a:lnTo>
                    <a:pt x="59" y="257"/>
                  </a:lnTo>
                  <a:lnTo>
                    <a:pt x="50" y="250"/>
                  </a:lnTo>
                  <a:lnTo>
                    <a:pt x="44" y="253"/>
                  </a:lnTo>
                  <a:lnTo>
                    <a:pt x="29" y="250"/>
                  </a:lnTo>
                  <a:lnTo>
                    <a:pt x="24" y="241"/>
                  </a:lnTo>
                  <a:lnTo>
                    <a:pt x="21" y="242"/>
                  </a:lnTo>
                  <a:lnTo>
                    <a:pt x="3" y="230"/>
                  </a:lnTo>
                  <a:lnTo>
                    <a:pt x="0" y="223"/>
                  </a:lnTo>
                  <a:lnTo>
                    <a:pt x="7" y="222"/>
                  </a:lnTo>
                  <a:lnTo>
                    <a:pt x="6" y="211"/>
                  </a:lnTo>
                  <a:lnTo>
                    <a:pt x="11" y="204"/>
                  </a:lnTo>
                  <a:lnTo>
                    <a:pt x="20" y="202"/>
                  </a:lnTo>
                  <a:lnTo>
                    <a:pt x="28" y="189"/>
                  </a:lnTo>
                  <a:lnTo>
                    <a:pt x="35" y="179"/>
                  </a:lnTo>
                  <a:lnTo>
                    <a:pt x="28" y="173"/>
                  </a:lnTo>
                  <a:lnTo>
                    <a:pt x="32" y="161"/>
                  </a:lnTo>
                  <a:lnTo>
                    <a:pt x="29" y="142"/>
                  </a:lnTo>
                  <a:lnTo>
                    <a:pt x="33" y="137"/>
                  </a:lnTo>
                  <a:lnTo>
                    <a:pt x="30" y="119"/>
                  </a:lnTo>
                  <a:lnTo>
                    <a:pt x="23" y="108"/>
                  </a:lnTo>
                  <a:lnTo>
                    <a:pt x="26" y="98"/>
                  </a:lnTo>
                  <a:lnTo>
                    <a:pt x="32" y="100"/>
                  </a:lnTo>
                  <a:lnTo>
                    <a:pt x="36" y="94"/>
                  </a:lnTo>
                  <a:lnTo>
                    <a:pt x="32" y="81"/>
                  </a:lnTo>
                  <a:lnTo>
                    <a:pt x="34" y="78"/>
                  </a:lnTo>
                  <a:lnTo>
                    <a:pt x="44" y="79"/>
                  </a:lnTo>
                  <a:lnTo>
                    <a:pt x="58" y="64"/>
                  </a:lnTo>
                  <a:lnTo>
                    <a:pt x="66" y="62"/>
                  </a:lnTo>
                  <a:lnTo>
                    <a:pt x="67" y="55"/>
                  </a:lnTo>
                  <a:lnTo>
                    <a:pt x="71" y="38"/>
                  </a:lnTo>
                  <a:lnTo>
                    <a:pt x="82" y="28"/>
                  </a:lnTo>
                  <a:lnTo>
                    <a:pt x="94" y="28"/>
                  </a:lnTo>
                  <a:lnTo>
                    <a:pt x="96" y="23"/>
                  </a:lnTo>
                  <a:lnTo>
                    <a:pt x="110" y="25"/>
                  </a:lnTo>
                  <a:lnTo>
                    <a:pt x="125" y="15"/>
                  </a:lnTo>
                  <a:lnTo>
                    <a:pt x="132" y="10"/>
                  </a:lnTo>
                  <a:lnTo>
                    <a:pt x="142" y="0"/>
                  </a:lnTo>
                  <a:lnTo>
                    <a:pt x="148" y="1"/>
                  </a:lnTo>
                  <a:lnTo>
                    <a:pt x="152" y="7"/>
                  </a:lnTo>
                  <a:lnTo>
                    <a:pt x="149" y="14"/>
                  </a:lnTo>
                  <a:lnTo>
                    <a:pt x="137" y="17"/>
                  </a:lnTo>
                  <a:lnTo>
                    <a:pt x="131" y="28"/>
                  </a:lnTo>
                  <a:lnTo>
                    <a:pt x="124" y="34"/>
                  </a:lnTo>
                  <a:lnTo>
                    <a:pt x="118" y="41"/>
                  </a:lnTo>
                  <a:lnTo>
                    <a:pt x="115" y="56"/>
                  </a:lnTo>
                  <a:lnTo>
                    <a:pt x="109" y="68"/>
                  </a:lnTo>
                  <a:lnTo>
                    <a:pt x="118" y="70"/>
                  </a:lnTo>
                  <a:lnTo>
                    <a:pt x="120" y="79"/>
                  </a:lnTo>
                  <a:lnTo>
                    <a:pt x="124" y="84"/>
                  </a:lnTo>
                  <a:lnTo>
                    <a:pt x="125" y="92"/>
                  </a:lnTo>
                  <a:lnTo>
                    <a:pt x="123" y="100"/>
                  </a:lnTo>
                  <a:lnTo>
                    <a:pt x="123" y="104"/>
                  </a:lnTo>
                  <a:lnTo>
                    <a:pt x="128" y="106"/>
                  </a:lnTo>
                  <a:lnTo>
                    <a:pt x="132" y="113"/>
                  </a:lnTo>
                  <a:lnTo>
                    <a:pt x="156" y="111"/>
                  </a:lnTo>
                  <a:lnTo>
                    <a:pt x="166" y="114"/>
                  </a:lnTo>
                  <a:lnTo>
                    <a:pt x="178" y="132"/>
                  </a:lnTo>
                  <a:lnTo>
                    <a:pt x="186" y="129"/>
                  </a:lnTo>
                  <a:lnTo>
                    <a:pt x="199" y="131"/>
                  </a:lnTo>
                  <a:lnTo>
                    <a:pt x="210" y="128"/>
                  </a:lnTo>
                  <a:lnTo>
                    <a:pt x="216" y="132"/>
                  </a:lnTo>
                  <a:lnTo>
                    <a:pt x="212" y="143"/>
                  </a:lnTo>
                  <a:lnTo>
                    <a:pt x="208" y="150"/>
                  </a:lnTo>
                  <a:lnTo>
                    <a:pt x="206" y="165"/>
                  </a:lnTo>
                  <a:lnTo>
                    <a:pt x="210" y="179"/>
                  </a:lnTo>
                  <a:lnTo>
                    <a:pt x="215" y="185"/>
                  </a:lnTo>
                  <a:lnTo>
                    <a:pt x="215" y="189"/>
                  </a:lnTo>
                  <a:lnTo>
                    <a:pt x="206" y="200"/>
                  </a:lnTo>
                  <a:lnTo>
                    <a:pt x="212" y="204"/>
                  </a:lnTo>
                  <a:lnTo>
                    <a:pt x="217" y="212"/>
                  </a:lnTo>
                  <a:lnTo>
                    <a:pt x="223" y="232"/>
                  </a:lnTo>
                  <a:lnTo>
                    <a:pt x="219" y="235"/>
                  </a:lnTo>
                  <a:lnTo>
                    <a:pt x="216" y="223"/>
                  </a:lnTo>
                  <a:lnTo>
                    <a:pt x="211" y="216"/>
                  </a:lnTo>
                  <a:lnTo>
                    <a:pt x="204" y="223"/>
                  </a:lnTo>
                  <a:lnTo>
                    <a:pt x="169" y="223"/>
                  </a:lnTo>
                  <a:lnTo>
                    <a:pt x="169" y="236"/>
                  </a:lnTo>
                  <a:lnTo>
                    <a:pt x="180" y="238"/>
                  </a:lnTo>
                  <a:lnTo>
                    <a:pt x="179" y="246"/>
                  </a:lnTo>
                  <a:lnTo>
                    <a:pt x="175" y="244"/>
                  </a:lnTo>
                  <a:lnTo>
                    <a:pt x="165" y="247"/>
                  </a:lnTo>
                  <a:lnTo>
                    <a:pt x="165" y="262"/>
                  </a:lnTo>
                  <a:lnTo>
                    <a:pt x="173" y="270"/>
                  </a:lnTo>
                  <a:lnTo>
                    <a:pt x="176" y="282"/>
                  </a:lnTo>
                  <a:lnTo>
                    <a:pt x="175" y="291"/>
                  </a:lnTo>
                  <a:lnTo>
                    <a:pt x="168" y="348"/>
                  </a:lnTo>
                  <a:lnTo>
                    <a:pt x="159" y="337"/>
                  </a:lnTo>
                  <a:lnTo>
                    <a:pt x="153" y="336"/>
                  </a:lnTo>
                  <a:lnTo>
                    <a:pt x="165" y="315"/>
                  </a:lnTo>
                  <a:lnTo>
                    <a:pt x="150" y="305"/>
                  </a:lnTo>
                  <a:lnTo>
                    <a:pt x="139" y="307"/>
                  </a:lnTo>
                  <a:lnTo>
                    <a:pt x="133" y="303"/>
                  </a:lnTo>
                  <a:lnTo>
                    <a:pt x="123" y="309"/>
                  </a:lnTo>
                  <a:lnTo>
                    <a:pt x="109" y="306"/>
                  </a:lnTo>
                  <a:lnTo>
                    <a:pt x="98" y="285"/>
                  </a:lnTo>
                  <a:lnTo>
                    <a:pt x="89" y="279"/>
                  </a:lnTo>
                  <a:lnTo>
                    <a:pt x="84" y="270"/>
                  </a:lnTo>
                  <a:lnTo>
                    <a:pt x="71" y="260"/>
                  </a:lnTo>
                  <a:lnTo>
                    <a:pt x="66" y="261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7" name="Google Shape;237;p41"/>
            <p:cNvSpPr/>
            <p:nvPr/>
          </p:nvSpPr>
          <p:spPr>
            <a:xfrm>
              <a:off x="2224493" y="4064056"/>
              <a:ext cx="115971" cy="121770"/>
            </a:xfrm>
            <a:custGeom>
              <a:rect b="b" l="l" r="r" t="t"/>
              <a:pathLst>
                <a:path extrusionOk="0" h="63" w="60">
                  <a:moveTo>
                    <a:pt x="51" y="63"/>
                  </a:moveTo>
                  <a:lnTo>
                    <a:pt x="41" y="58"/>
                  </a:lnTo>
                  <a:lnTo>
                    <a:pt x="38" y="53"/>
                  </a:lnTo>
                  <a:lnTo>
                    <a:pt x="40" y="50"/>
                  </a:lnTo>
                  <a:lnTo>
                    <a:pt x="40" y="45"/>
                  </a:lnTo>
                  <a:lnTo>
                    <a:pt x="35" y="40"/>
                  </a:lnTo>
                  <a:lnTo>
                    <a:pt x="28" y="36"/>
                  </a:lnTo>
                  <a:lnTo>
                    <a:pt x="22" y="34"/>
                  </a:lnTo>
                  <a:lnTo>
                    <a:pt x="21" y="28"/>
                  </a:lnTo>
                  <a:lnTo>
                    <a:pt x="17" y="24"/>
                  </a:lnTo>
                  <a:lnTo>
                    <a:pt x="18" y="30"/>
                  </a:lnTo>
                  <a:lnTo>
                    <a:pt x="14" y="35"/>
                  </a:lnTo>
                  <a:lnTo>
                    <a:pt x="10" y="29"/>
                  </a:lnTo>
                  <a:lnTo>
                    <a:pt x="4" y="27"/>
                  </a:lnTo>
                  <a:lnTo>
                    <a:pt x="2" y="23"/>
                  </a:lnTo>
                  <a:lnTo>
                    <a:pt x="2" y="17"/>
                  </a:lnTo>
                  <a:lnTo>
                    <a:pt x="5" y="10"/>
                  </a:lnTo>
                  <a:lnTo>
                    <a:pt x="0" y="7"/>
                  </a:lnTo>
                  <a:lnTo>
                    <a:pt x="5" y="3"/>
                  </a:lnTo>
                  <a:lnTo>
                    <a:pt x="8" y="0"/>
                  </a:lnTo>
                  <a:lnTo>
                    <a:pt x="19" y="6"/>
                  </a:lnTo>
                  <a:lnTo>
                    <a:pt x="24" y="3"/>
                  </a:lnTo>
                  <a:lnTo>
                    <a:pt x="29" y="5"/>
                  </a:lnTo>
                  <a:lnTo>
                    <a:pt x="32" y="9"/>
                  </a:lnTo>
                  <a:lnTo>
                    <a:pt x="37" y="11"/>
                  </a:lnTo>
                  <a:lnTo>
                    <a:pt x="42" y="6"/>
                  </a:lnTo>
                  <a:lnTo>
                    <a:pt x="46" y="17"/>
                  </a:lnTo>
                  <a:lnTo>
                    <a:pt x="52" y="26"/>
                  </a:lnTo>
                  <a:lnTo>
                    <a:pt x="60" y="35"/>
                  </a:lnTo>
                  <a:lnTo>
                    <a:pt x="53" y="36"/>
                  </a:lnTo>
                  <a:lnTo>
                    <a:pt x="53" y="45"/>
                  </a:lnTo>
                  <a:lnTo>
                    <a:pt x="57" y="48"/>
                  </a:lnTo>
                  <a:lnTo>
                    <a:pt x="54" y="51"/>
                  </a:lnTo>
                  <a:lnTo>
                    <a:pt x="54" y="54"/>
                  </a:lnTo>
                  <a:lnTo>
                    <a:pt x="52" y="58"/>
                  </a:lnTo>
                  <a:lnTo>
                    <a:pt x="51" y="63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8" name="Google Shape;238;p41"/>
            <p:cNvSpPr/>
            <p:nvPr/>
          </p:nvSpPr>
          <p:spPr>
            <a:xfrm>
              <a:off x="2307606" y="3584709"/>
              <a:ext cx="367241" cy="133367"/>
            </a:xfrm>
            <a:custGeom>
              <a:rect b="b" l="l" r="r" t="t"/>
              <a:pathLst>
                <a:path extrusionOk="0" h="69" w="190">
                  <a:moveTo>
                    <a:pt x="53" y="0"/>
                  </a:moveTo>
                  <a:lnTo>
                    <a:pt x="68" y="1"/>
                  </a:lnTo>
                  <a:lnTo>
                    <a:pt x="82" y="1"/>
                  </a:lnTo>
                  <a:lnTo>
                    <a:pt x="98" y="8"/>
                  </a:lnTo>
                  <a:lnTo>
                    <a:pt x="104" y="16"/>
                  </a:lnTo>
                  <a:lnTo>
                    <a:pt x="121" y="14"/>
                  </a:lnTo>
                  <a:lnTo>
                    <a:pt x="127" y="19"/>
                  </a:lnTo>
                  <a:lnTo>
                    <a:pt x="140" y="31"/>
                  </a:lnTo>
                  <a:lnTo>
                    <a:pt x="150" y="41"/>
                  </a:lnTo>
                  <a:lnTo>
                    <a:pt x="156" y="40"/>
                  </a:lnTo>
                  <a:lnTo>
                    <a:pt x="166" y="45"/>
                  </a:lnTo>
                  <a:lnTo>
                    <a:pt x="164" y="51"/>
                  </a:lnTo>
                  <a:lnTo>
                    <a:pt x="177" y="51"/>
                  </a:lnTo>
                  <a:lnTo>
                    <a:pt x="190" y="60"/>
                  </a:lnTo>
                  <a:lnTo>
                    <a:pt x="187" y="65"/>
                  </a:lnTo>
                  <a:lnTo>
                    <a:pt x="175" y="67"/>
                  </a:lnTo>
                  <a:lnTo>
                    <a:pt x="163" y="68"/>
                  </a:lnTo>
                  <a:lnTo>
                    <a:pt x="151" y="67"/>
                  </a:lnTo>
                  <a:lnTo>
                    <a:pt x="124" y="69"/>
                  </a:lnTo>
                  <a:lnTo>
                    <a:pt x="138" y="57"/>
                  </a:lnTo>
                  <a:lnTo>
                    <a:pt x="131" y="52"/>
                  </a:lnTo>
                  <a:lnTo>
                    <a:pt x="120" y="50"/>
                  </a:lnTo>
                  <a:lnTo>
                    <a:pt x="114" y="45"/>
                  </a:lnTo>
                  <a:lnTo>
                    <a:pt x="112" y="33"/>
                  </a:lnTo>
                  <a:lnTo>
                    <a:pt x="101" y="34"/>
                  </a:lnTo>
                  <a:lnTo>
                    <a:pt x="86" y="28"/>
                  </a:lnTo>
                  <a:lnTo>
                    <a:pt x="81" y="24"/>
                  </a:lnTo>
                  <a:lnTo>
                    <a:pt x="58" y="20"/>
                  </a:lnTo>
                  <a:lnTo>
                    <a:pt x="52" y="16"/>
                  </a:lnTo>
                  <a:lnTo>
                    <a:pt x="60" y="11"/>
                  </a:lnTo>
                  <a:lnTo>
                    <a:pt x="42" y="10"/>
                  </a:lnTo>
                  <a:lnTo>
                    <a:pt x="28" y="21"/>
                  </a:lnTo>
                  <a:lnTo>
                    <a:pt x="20" y="21"/>
                  </a:lnTo>
                  <a:lnTo>
                    <a:pt x="17" y="26"/>
                  </a:lnTo>
                  <a:lnTo>
                    <a:pt x="7" y="28"/>
                  </a:lnTo>
                  <a:lnTo>
                    <a:pt x="0" y="27"/>
                  </a:lnTo>
                  <a:lnTo>
                    <a:pt x="11" y="20"/>
                  </a:lnTo>
                  <a:lnTo>
                    <a:pt x="16" y="13"/>
                  </a:lnTo>
                  <a:lnTo>
                    <a:pt x="25" y="8"/>
                  </a:lnTo>
                  <a:lnTo>
                    <a:pt x="34" y="4"/>
                  </a:lnTo>
                  <a:lnTo>
                    <a:pt x="48" y="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9" name="Google Shape;239;p41"/>
            <p:cNvSpPr/>
            <p:nvPr/>
          </p:nvSpPr>
          <p:spPr>
            <a:xfrm>
              <a:off x="6354985" y="3084103"/>
              <a:ext cx="59919" cy="27060"/>
            </a:xfrm>
            <a:custGeom>
              <a:rect b="b" l="l" r="r" t="t"/>
              <a:pathLst>
                <a:path extrusionOk="0" h="14" w="31">
                  <a:moveTo>
                    <a:pt x="0" y="11"/>
                  </a:moveTo>
                  <a:lnTo>
                    <a:pt x="1" y="11"/>
                  </a:lnTo>
                  <a:lnTo>
                    <a:pt x="3" y="6"/>
                  </a:lnTo>
                  <a:lnTo>
                    <a:pt x="16" y="6"/>
                  </a:lnTo>
                  <a:lnTo>
                    <a:pt x="31" y="0"/>
                  </a:lnTo>
                  <a:lnTo>
                    <a:pt x="20" y="9"/>
                  </a:lnTo>
                  <a:lnTo>
                    <a:pt x="22" y="12"/>
                  </a:lnTo>
                  <a:lnTo>
                    <a:pt x="20" y="12"/>
                  </a:lnTo>
                  <a:lnTo>
                    <a:pt x="17" y="13"/>
                  </a:lnTo>
                  <a:lnTo>
                    <a:pt x="14" y="13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1" y="10"/>
                  </a:lnTo>
                  <a:lnTo>
                    <a:pt x="8" y="10"/>
                  </a:lnTo>
                  <a:lnTo>
                    <a:pt x="4" y="12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0" name="Google Shape;240;p41"/>
            <p:cNvSpPr/>
            <p:nvPr/>
          </p:nvSpPr>
          <p:spPr>
            <a:xfrm>
              <a:off x="6339522" y="3103432"/>
              <a:ext cx="59919" cy="23194"/>
            </a:xfrm>
            <a:custGeom>
              <a:rect b="b" l="l" r="r" t="t"/>
              <a:pathLst>
                <a:path extrusionOk="0" h="12" w="31">
                  <a:moveTo>
                    <a:pt x="30" y="2"/>
                  </a:moveTo>
                  <a:lnTo>
                    <a:pt x="31" y="4"/>
                  </a:lnTo>
                  <a:lnTo>
                    <a:pt x="14" y="12"/>
                  </a:lnTo>
                  <a:lnTo>
                    <a:pt x="5" y="10"/>
                  </a:lnTo>
                  <a:lnTo>
                    <a:pt x="0" y="2"/>
                  </a:lnTo>
                  <a:lnTo>
                    <a:pt x="8" y="1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1" y="4"/>
                  </a:lnTo>
                  <a:lnTo>
                    <a:pt x="22" y="3"/>
                  </a:lnTo>
                  <a:lnTo>
                    <a:pt x="25" y="3"/>
                  </a:lnTo>
                  <a:lnTo>
                    <a:pt x="28" y="2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1" name="Google Shape;241;p41"/>
            <p:cNvSpPr/>
            <p:nvPr/>
          </p:nvSpPr>
          <p:spPr>
            <a:xfrm>
              <a:off x="5637898" y="2471390"/>
              <a:ext cx="206815" cy="100508"/>
            </a:xfrm>
            <a:custGeom>
              <a:rect b="b" l="l" r="r" t="t"/>
              <a:pathLst>
                <a:path extrusionOk="0" h="52" w="107">
                  <a:moveTo>
                    <a:pt x="79" y="51"/>
                  </a:moveTo>
                  <a:lnTo>
                    <a:pt x="71" y="48"/>
                  </a:lnTo>
                  <a:lnTo>
                    <a:pt x="63" y="49"/>
                  </a:lnTo>
                  <a:lnTo>
                    <a:pt x="50" y="43"/>
                  </a:lnTo>
                  <a:lnTo>
                    <a:pt x="45" y="44"/>
                  </a:lnTo>
                  <a:lnTo>
                    <a:pt x="37" y="52"/>
                  </a:lnTo>
                  <a:lnTo>
                    <a:pt x="24" y="46"/>
                  </a:lnTo>
                  <a:lnTo>
                    <a:pt x="14" y="37"/>
                  </a:lnTo>
                  <a:lnTo>
                    <a:pt x="6" y="32"/>
                  </a:lnTo>
                  <a:lnTo>
                    <a:pt x="4" y="24"/>
                  </a:lnTo>
                  <a:lnTo>
                    <a:pt x="0" y="18"/>
                  </a:lnTo>
                  <a:lnTo>
                    <a:pt x="12" y="13"/>
                  </a:lnTo>
                  <a:lnTo>
                    <a:pt x="17" y="8"/>
                  </a:lnTo>
                  <a:lnTo>
                    <a:pt x="28" y="4"/>
                  </a:lnTo>
                  <a:lnTo>
                    <a:pt x="32" y="0"/>
                  </a:lnTo>
                  <a:lnTo>
                    <a:pt x="36" y="3"/>
                  </a:lnTo>
                  <a:lnTo>
                    <a:pt x="43" y="1"/>
                  </a:lnTo>
                  <a:lnTo>
                    <a:pt x="51" y="7"/>
                  </a:lnTo>
                  <a:lnTo>
                    <a:pt x="63" y="9"/>
                  </a:lnTo>
                  <a:lnTo>
                    <a:pt x="63" y="15"/>
                  </a:lnTo>
                  <a:lnTo>
                    <a:pt x="72" y="19"/>
                  </a:lnTo>
                  <a:lnTo>
                    <a:pt x="74" y="14"/>
                  </a:lnTo>
                  <a:lnTo>
                    <a:pt x="85" y="16"/>
                  </a:lnTo>
                  <a:lnTo>
                    <a:pt x="87" y="22"/>
                  </a:lnTo>
                  <a:lnTo>
                    <a:pt x="99" y="23"/>
                  </a:lnTo>
                  <a:lnTo>
                    <a:pt x="107" y="33"/>
                  </a:lnTo>
                  <a:lnTo>
                    <a:pt x="103" y="33"/>
                  </a:lnTo>
                  <a:lnTo>
                    <a:pt x="100" y="37"/>
                  </a:lnTo>
                  <a:lnTo>
                    <a:pt x="97" y="38"/>
                  </a:lnTo>
                  <a:lnTo>
                    <a:pt x="96" y="42"/>
                  </a:lnTo>
                  <a:lnTo>
                    <a:pt x="93" y="43"/>
                  </a:lnTo>
                  <a:lnTo>
                    <a:pt x="93" y="45"/>
                  </a:lnTo>
                  <a:lnTo>
                    <a:pt x="88" y="47"/>
                  </a:lnTo>
                  <a:lnTo>
                    <a:pt x="80" y="47"/>
                  </a:lnTo>
                  <a:lnTo>
                    <a:pt x="79" y="51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2" name="Google Shape;242;p41"/>
            <p:cNvSpPr/>
            <p:nvPr/>
          </p:nvSpPr>
          <p:spPr>
            <a:xfrm>
              <a:off x="5444614" y="2322562"/>
              <a:ext cx="276398" cy="299592"/>
            </a:xfrm>
            <a:custGeom>
              <a:rect b="b" l="l" r="r" t="t"/>
              <a:pathLst>
                <a:path extrusionOk="0" h="155" w="143">
                  <a:moveTo>
                    <a:pt x="58" y="0"/>
                  </a:moveTo>
                  <a:lnTo>
                    <a:pt x="59" y="8"/>
                  </a:lnTo>
                  <a:lnTo>
                    <a:pt x="75" y="12"/>
                  </a:lnTo>
                  <a:lnTo>
                    <a:pt x="75" y="20"/>
                  </a:lnTo>
                  <a:lnTo>
                    <a:pt x="90" y="16"/>
                  </a:lnTo>
                  <a:lnTo>
                    <a:pt x="99" y="10"/>
                  </a:lnTo>
                  <a:lnTo>
                    <a:pt x="117" y="18"/>
                  </a:lnTo>
                  <a:lnTo>
                    <a:pt x="125" y="25"/>
                  </a:lnTo>
                  <a:lnTo>
                    <a:pt x="129" y="35"/>
                  </a:lnTo>
                  <a:lnTo>
                    <a:pt x="125" y="40"/>
                  </a:lnTo>
                  <a:lnTo>
                    <a:pt x="131" y="47"/>
                  </a:lnTo>
                  <a:lnTo>
                    <a:pt x="136" y="58"/>
                  </a:lnTo>
                  <a:lnTo>
                    <a:pt x="136" y="65"/>
                  </a:lnTo>
                  <a:lnTo>
                    <a:pt x="143" y="78"/>
                  </a:lnTo>
                  <a:lnTo>
                    <a:pt x="136" y="80"/>
                  </a:lnTo>
                  <a:lnTo>
                    <a:pt x="132" y="77"/>
                  </a:lnTo>
                  <a:lnTo>
                    <a:pt x="128" y="81"/>
                  </a:lnTo>
                  <a:lnTo>
                    <a:pt x="117" y="85"/>
                  </a:lnTo>
                  <a:lnTo>
                    <a:pt x="112" y="90"/>
                  </a:lnTo>
                  <a:lnTo>
                    <a:pt x="100" y="95"/>
                  </a:lnTo>
                  <a:lnTo>
                    <a:pt x="104" y="101"/>
                  </a:lnTo>
                  <a:lnTo>
                    <a:pt x="106" y="109"/>
                  </a:lnTo>
                  <a:lnTo>
                    <a:pt x="114" y="114"/>
                  </a:lnTo>
                  <a:lnTo>
                    <a:pt x="124" y="123"/>
                  </a:lnTo>
                  <a:lnTo>
                    <a:pt x="119" y="132"/>
                  </a:lnTo>
                  <a:lnTo>
                    <a:pt x="113" y="135"/>
                  </a:lnTo>
                  <a:lnTo>
                    <a:pt x="117" y="148"/>
                  </a:lnTo>
                  <a:lnTo>
                    <a:pt x="115" y="151"/>
                  </a:lnTo>
                  <a:lnTo>
                    <a:pt x="110" y="147"/>
                  </a:lnTo>
                  <a:lnTo>
                    <a:pt x="102" y="147"/>
                  </a:lnTo>
                  <a:lnTo>
                    <a:pt x="91" y="150"/>
                  </a:lnTo>
                  <a:lnTo>
                    <a:pt x="76" y="149"/>
                  </a:lnTo>
                  <a:lnTo>
                    <a:pt x="75" y="155"/>
                  </a:lnTo>
                  <a:lnTo>
                    <a:pt x="66" y="149"/>
                  </a:lnTo>
                  <a:lnTo>
                    <a:pt x="61" y="150"/>
                  </a:lnTo>
                  <a:lnTo>
                    <a:pt x="44" y="144"/>
                  </a:lnTo>
                  <a:lnTo>
                    <a:pt x="40" y="148"/>
                  </a:lnTo>
                  <a:lnTo>
                    <a:pt x="26" y="148"/>
                  </a:lnTo>
                  <a:lnTo>
                    <a:pt x="28" y="134"/>
                  </a:lnTo>
                  <a:lnTo>
                    <a:pt x="35" y="120"/>
                  </a:lnTo>
                  <a:lnTo>
                    <a:pt x="12" y="116"/>
                  </a:lnTo>
                  <a:lnTo>
                    <a:pt x="4" y="111"/>
                  </a:lnTo>
                  <a:lnTo>
                    <a:pt x="5" y="102"/>
                  </a:lnTo>
                  <a:lnTo>
                    <a:pt x="2" y="97"/>
                  </a:lnTo>
                  <a:lnTo>
                    <a:pt x="3" y="84"/>
                  </a:lnTo>
                  <a:lnTo>
                    <a:pt x="0" y="63"/>
                  </a:lnTo>
                  <a:lnTo>
                    <a:pt x="9" y="63"/>
                  </a:lnTo>
                  <a:lnTo>
                    <a:pt x="13" y="55"/>
                  </a:lnTo>
                  <a:lnTo>
                    <a:pt x="16" y="37"/>
                  </a:lnTo>
                  <a:lnTo>
                    <a:pt x="13" y="30"/>
                  </a:lnTo>
                  <a:lnTo>
                    <a:pt x="16" y="26"/>
                  </a:lnTo>
                  <a:lnTo>
                    <a:pt x="29" y="25"/>
                  </a:lnTo>
                  <a:lnTo>
                    <a:pt x="32" y="29"/>
                  </a:lnTo>
                  <a:lnTo>
                    <a:pt x="42" y="19"/>
                  </a:lnTo>
                  <a:lnTo>
                    <a:pt x="38" y="12"/>
                  </a:lnTo>
                  <a:lnTo>
                    <a:pt x="36" y="1"/>
                  </a:lnTo>
                  <a:lnTo>
                    <a:pt x="48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3" name="Google Shape;243;p41"/>
            <p:cNvSpPr/>
            <p:nvPr/>
          </p:nvSpPr>
          <p:spPr>
            <a:xfrm>
              <a:off x="6731889" y="4006070"/>
              <a:ext cx="57985" cy="69582"/>
            </a:xfrm>
            <a:custGeom>
              <a:rect b="b" l="l" r="r" t="t"/>
              <a:pathLst>
                <a:path extrusionOk="0" h="36" w="30">
                  <a:moveTo>
                    <a:pt x="25" y="0"/>
                  </a:moveTo>
                  <a:lnTo>
                    <a:pt x="30" y="6"/>
                  </a:lnTo>
                  <a:lnTo>
                    <a:pt x="30" y="15"/>
                  </a:lnTo>
                  <a:lnTo>
                    <a:pt x="20" y="20"/>
                  </a:lnTo>
                  <a:lnTo>
                    <a:pt x="28" y="25"/>
                  </a:lnTo>
                  <a:lnTo>
                    <a:pt x="21" y="36"/>
                  </a:lnTo>
                  <a:lnTo>
                    <a:pt x="17" y="33"/>
                  </a:lnTo>
                  <a:lnTo>
                    <a:pt x="13" y="34"/>
                  </a:lnTo>
                  <a:lnTo>
                    <a:pt x="3" y="34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6" y="12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4" name="Google Shape;244;p41"/>
            <p:cNvSpPr/>
            <p:nvPr/>
          </p:nvSpPr>
          <p:spPr>
            <a:xfrm>
              <a:off x="5583779" y="2280039"/>
              <a:ext cx="52187" cy="50254"/>
            </a:xfrm>
            <a:custGeom>
              <a:rect b="b" l="l" r="r" t="t"/>
              <a:pathLst>
                <a:path extrusionOk="0" h="26" w="27">
                  <a:moveTo>
                    <a:pt x="27" y="10"/>
                  </a:moveTo>
                  <a:lnTo>
                    <a:pt x="20" y="26"/>
                  </a:lnTo>
                  <a:lnTo>
                    <a:pt x="3" y="15"/>
                  </a:lnTo>
                  <a:lnTo>
                    <a:pt x="0" y="6"/>
                  </a:lnTo>
                  <a:lnTo>
                    <a:pt x="22" y="0"/>
                  </a:lnTo>
                  <a:lnTo>
                    <a:pt x="27" y="1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5" name="Google Shape;245;p41"/>
            <p:cNvSpPr/>
            <p:nvPr/>
          </p:nvSpPr>
          <p:spPr>
            <a:xfrm>
              <a:off x="5498733" y="2218188"/>
              <a:ext cx="83113" cy="110173"/>
            </a:xfrm>
            <a:custGeom>
              <a:rect b="b" l="l" r="r" t="t"/>
              <a:pathLst>
                <a:path extrusionOk="0" h="57" w="43">
                  <a:moveTo>
                    <a:pt x="43" y="25"/>
                  </a:moveTo>
                  <a:lnTo>
                    <a:pt x="40" y="33"/>
                  </a:lnTo>
                  <a:lnTo>
                    <a:pt x="35" y="30"/>
                  </a:lnTo>
                  <a:lnTo>
                    <a:pt x="25" y="44"/>
                  </a:lnTo>
                  <a:lnTo>
                    <a:pt x="30" y="54"/>
                  </a:lnTo>
                  <a:lnTo>
                    <a:pt x="20" y="57"/>
                  </a:lnTo>
                  <a:lnTo>
                    <a:pt x="8" y="55"/>
                  </a:lnTo>
                  <a:lnTo>
                    <a:pt x="2" y="44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6" y="12"/>
                  </a:lnTo>
                  <a:lnTo>
                    <a:pt x="20" y="11"/>
                  </a:lnTo>
                  <a:lnTo>
                    <a:pt x="25" y="6"/>
                  </a:lnTo>
                  <a:lnTo>
                    <a:pt x="36" y="0"/>
                  </a:lnTo>
                  <a:lnTo>
                    <a:pt x="37" y="10"/>
                  </a:lnTo>
                  <a:lnTo>
                    <a:pt x="32" y="16"/>
                  </a:lnTo>
                  <a:lnTo>
                    <a:pt x="35" y="22"/>
                  </a:lnTo>
                  <a:lnTo>
                    <a:pt x="43" y="25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6" name="Google Shape;246;p41"/>
            <p:cNvSpPr/>
            <p:nvPr/>
          </p:nvSpPr>
          <p:spPr>
            <a:xfrm>
              <a:off x="2744429" y="3716143"/>
              <a:ext cx="127568" cy="92777"/>
            </a:xfrm>
            <a:custGeom>
              <a:rect b="b" l="l" r="r" t="t"/>
              <a:pathLst>
                <a:path extrusionOk="0" h="48" w="66">
                  <a:moveTo>
                    <a:pt x="7" y="4"/>
                  </a:moveTo>
                  <a:lnTo>
                    <a:pt x="10" y="0"/>
                  </a:lnTo>
                  <a:lnTo>
                    <a:pt x="24" y="0"/>
                  </a:lnTo>
                  <a:lnTo>
                    <a:pt x="34" y="6"/>
                  </a:lnTo>
                  <a:lnTo>
                    <a:pt x="39" y="5"/>
                  </a:lnTo>
                  <a:lnTo>
                    <a:pt x="41" y="13"/>
                  </a:lnTo>
                  <a:lnTo>
                    <a:pt x="51" y="12"/>
                  </a:lnTo>
                  <a:lnTo>
                    <a:pt x="50" y="18"/>
                  </a:lnTo>
                  <a:lnTo>
                    <a:pt x="58" y="19"/>
                  </a:lnTo>
                  <a:lnTo>
                    <a:pt x="66" y="27"/>
                  </a:lnTo>
                  <a:lnTo>
                    <a:pt x="58" y="35"/>
                  </a:lnTo>
                  <a:lnTo>
                    <a:pt x="50" y="31"/>
                  </a:lnTo>
                  <a:lnTo>
                    <a:pt x="42" y="31"/>
                  </a:lnTo>
                  <a:lnTo>
                    <a:pt x="36" y="30"/>
                  </a:lnTo>
                  <a:lnTo>
                    <a:pt x="32" y="34"/>
                  </a:lnTo>
                  <a:lnTo>
                    <a:pt x="25" y="36"/>
                  </a:lnTo>
                  <a:lnTo>
                    <a:pt x="23" y="30"/>
                  </a:lnTo>
                  <a:lnTo>
                    <a:pt x="17" y="34"/>
                  </a:lnTo>
                  <a:lnTo>
                    <a:pt x="8" y="48"/>
                  </a:lnTo>
                  <a:lnTo>
                    <a:pt x="4" y="44"/>
                  </a:lnTo>
                  <a:lnTo>
                    <a:pt x="3" y="39"/>
                  </a:lnTo>
                  <a:lnTo>
                    <a:pt x="4" y="33"/>
                  </a:lnTo>
                  <a:lnTo>
                    <a:pt x="0" y="27"/>
                  </a:lnTo>
                  <a:lnTo>
                    <a:pt x="5" y="23"/>
                  </a:lnTo>
                  <a:lnTo>
                    <a:pt x="8" y="15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7" name="Google Shape;247;p41"/>
            <p:cNvSpPr/>
            <p:nvPr/>
          </p:nvSpPr>
          <p:spPr>
            <a:xfrm>
              <a:off x="4963336" y="3026118"/>
              <a:ext cx="713221" cy="724818"/>
            </a:xfrm>
            <a:custGeom>
              <a:rect b="b" l="l" r="r" t="t"/>
              <a:pathLst>
                <a:path extrusionOk="0" h="375" w="369">
                  <a:moveTo>
                    <a:pt x="369" y="283"/>
                  </a:moveTo>
                  <a:lnTo>
                    <a:pt x="309" y="322"/>
                  </a:lnTo>
                  <a:lnTo>
                    <a:pt x="257" y="363"/>
                  </a:lnTo>
                  <a:lnTo>
                    <a:pt x="231" y="372"/>
                  </a:lnTo>
                  <a:lnTo>
                    <a:pt x="211" y="375"/>
                  </a:lnTo>
                  <a:lnTo>
                    <a:pt x="211" y="361"/>
                  </a:lnTo>
                  <a:lnTo>
                    <a:pt x="203" y="358"/>
                  </a:lnTo>
                  <a:lnTo>
                    <a:pt x="191" y="352"/>
                  </a:lnTo>
                  <a:lnTo>
                    <a:pt x="187" y="342"/>
                  </a:lnTo>
                  <a:lnTo>
                    <a:pt x="126" y="297"/>
                  </a:lnTo>
                  <a:lnTo>
                    <a:pt x="66" y="252"/>
                  </a:lnTo>
                  <a:lnTo>
                    <a:pt x="0" y="201"/>
                  </a:lnTo>
                  <a:lnTo>
                    <a:pt x="1" y="197"/>
                  </a:lnTo>
                  <a:lnTo>
                    <a:pt x="1" y="196"/>
                  </a:lnTo>
                  <a:lnTo>
                    <a:pt x="1" y="171"/>
                  </a:lnTo>
                  <a:lnTo>
                    <a:pt x="30" y="156"/>
                  </a:lnTo>
                  <a:lnTo>
                    <a:pt x="48" y="153"/>
                  </a:lnTo>
                  <a:lnTo>
                    <a:pt x="62" y="147"/>
                  </a:lnTo>
                  <a:lnTo>
                    <a:pt x="69" y="137"/>
                  </a:lnTo>
                  <a:lnTo>
                    <a:pt x="90" y="129"/>
                  </a:lnTo>
                  <a:lnTo>
                    <a:pt x="91" y="113"/>
                  </a:lnTo>
                  <a:lnTo>
                    <a:pt x="101" y="112"/>
                  </a:lnTo>
                  <a:lnTo>
                    <a:pt x="109" y="104"/>
                  </a:lnTo>
                  <a:lnTo>
                    <a:pt x="132" y="100"/>
                  </a:lnTo>
                  <a:lnTo>
                    <a:pt x="135" y="92"/>
                  </a:lnTo>
                  <a:lnTo>
                    <a:pt x="130" y="88"/>
                  </a:lnTo>
                  <a:lnTo>
                    <a:pt x="124" y="66"/>
                  </a:lnTo>
                  <a:lnTo>
                    <a:pt x="123" y="53"/>
                  </a:lnTo>
                  <a:lnTo>
                    <a:pt x="117" y="40"/>
                  </a:lnTo>
                  <a:lnTo>
                    <a:pt x="134" y="29"/>
                  </a:lnTo>
                  <a:lnTo>
                    <a:pt x="152" y="25"/>
                  </a:lnTo>
                  <a:lnTo>
                    <a:pt x="163" y="17"/>
                  </a:lnTo>
                  <a:lnTo>
                    <a:pt x="179" y="11"/>
                  </a:lnTo>
                  <a:lnTo>
                    <a:pt x="209" y="7"/>
                  </a:lnTo>
                  <a:lnTo>
                    <a:pt x="237" y="5"/>
                  </a:lnTo>
                  <a:lnTo>
                    <a:pt x="246" y="8"/>
                  </a:lnTo>
                  <a:lnTo>
                    <a:pt x="262" y="0"/>
                  </a:lnTo>
                  <a:lnTo>
                    <a:pt x="280" y="0"/>
                  </a:lnTo>
                  <a:lnTo>
                    <a:pt x="287" y="5"/>
                  </a:lnTo>
                  <a:lnTo>
                    <a:pt x="299" y="3"/>
                  </a:lnTo>
                  <a:lnTo>
                    <a:pt x="296" y="14"/>
                  </a:lnTo>
                  <a:lnTo>
                    <a:pt x="299" y="34"/>
                  </a:lnTo>
                  <a:lnTo>
                    <a:pt x="295" y="51"/>
                  </a:lnTo>
                  <a:lnTo>
                    <a:pt x="285" y="62"/>
                  </a:lnTo>
                  <a:lnTo>
                    <a:pt x="287" y="78"/>
                  </a:lnTo>
                  <a:lnTo>
                    <a:pt x="302" y="90"/>
                  </a:lnTo>
                  <a:lnTo>
                    <a:pt x="302" y="95"/>
                  </a:lnTo>
                  <a:lnTo>
                    <a:pt x="313" y="104"/>
                  </a:lnTo>
                  <a:lnTo>
                    <a:pt x="321" y="141"/>
                  </a:lnTo>
                  <a:lnTo>
                    <a:pt x="327" y="159"/>
                  </a:lnTo>
                  <a:lnTo>
                    <a:pt x="329" y="169"/>
                  </a:lnTo>
                  <a:lnTo>
                    <a:pt x="326" y="186"/>
                  </a:lnTo>
                  <a:lnTo>
                    <a:pt x="327" y="195"/>
                  </a:lnTo>
                  <a:lnTo>
                    <a:pt x="325" y="207"/>
                  </a:lnTo>
                  <a:lnTo>
                    <a:pt x="327" y="220"/>
                  </a:lnTo>
                  <a:lnTo>
                    <a:pt x="320" y="228"/>
                  </a:lnTo>
                  <a:lnTo>
                    <a:pt x="331" y="244"/>
                  </a:lnTo>
                  <a:lnTo>
                    <a:pt x="332" y="252"/>
                  </a:lnTo>
                  <a:lnTo>
                    <a:pt x="339" y="264"/>
                  </a:lnTo>
                  <a:lnTo>
                    <a:pt x="347" y="260"/>
                  </a:lnTo>
                  <a:lnTo>
                    <a:pt x="361" y="270"/>
                  </a:lnTo>
                  <a:lnTo>
                    <a:pt x="369" y="283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8" name="Google Shape;248;p41"/>
            <p:cNvSpPr/>
            <p:nvPr/>
          </p:nvSpPr>
          <p:spPr>
            <a:xfrm>
              <a:off x="2386852" y="4460289"/>
              <a:ext cx="202949" cy="253203"/>
            </a:xfrm>
            <a:custGeom>
              <a:rect b="b" l="l" r="r" t="t"/>
              <a:pathLst>
                <a:path extrusionOk="0" h="131" w="105">
                  <a:moveTo>
                    <a:pt x="13" y="99"/>
                  </a:moveTo>
                  <a:lnTo>
                    <a:pt x="22" y="84"/>
                  </a:lnTo>
                  <a:lnTo>
                    <a:pt x="18" y="75"/>
                  </a:lnTo>
                  <a:lnTo>
                    <a:pt x="11" y="84"/>
                  </a:lnTo>
                  <a:lnTo>
                    <a:pt x="0" y="75"/>
                  </a:lnTo>
                  <a:lnTo>
                    <a:pt x="4" y="69"/>
                  </a:lnTo>
                  <a:lnTo>
                    <a:pt x="0" y="50"/>
                  </a:lnTo>
                  <a:lnTo>
                    <a:pt x="7" y="47"/>
                  </a:lnTo>
                  <a:lnTo>
                    <a:pt x="10" y="34"/>
                  </a:lnTo>
                  <a:lnTo>
                    <a:pt x="17" y="21"/>
                  </a:lnTo>
                  <a:lnTo>
                    <a:pt x="16" y="12"/>
                  </a:lnTo>
                  <a:lnTo>
                    <a:pt x="26" y="8"/>
                  </a:lnTo>
                  <a:lnTo>
                    <a:pt x="39" y="0"/>
                  </a:lnTo>
                  <a:lnTo>
                    <a:pt x="57" y="12"/>
                  </a:lnTo>
                  <a:lnTo>
                    <a:pt x="60" y="11"/>
                  </a:lnTo>
                  <a:lnTo>
                    <a:pt x="65" y="20"/>
                  </a:lnTo>
                  <a:lnTo>
                    <a:pt x="80" y="23"/>
                  </a:lnTo>
                  <a:lnTo>
                    <a:pt x="86" y="20"/>
                  </a:lnTo>
                  <a:lnTo>
                    <a:pt x="95" y="27"/>
                  </a:lnTo>
                  <a:lnTo>
                    <a:pt x="102" y="31"/>
                  </a:lnTo>
                  <a:lnTo>
                    <a:pt x="105" y="47"/>
                  </a:lnTo>
                  <a:lnTo>
                    <a:pt x="99" y="61"/>
                  </a:lnTo>
                  <a:lnTo>
                    <a:pt x="80" y="83"/>
                  </a:lnTo>
                  <a:lnTo>
                    <a:pt x="58" y="91"/>
                  </a:lnTo>
                  <a:lnTo>
                    <a:pt x="47" y="109"/>
                  </a:lnTo>
                  <a:lnTo>
                    <a:pt x="44" y="123"/>
                  </a:lnTo>
                  <a:lnTo>
                    <a:pt x="34" y="131"/>
                  </a:lnTo>
                  <a:lnTo>
                    <a:pt x="26" y="121"/>
                  </a:lnTo>
                  <a:lnTo>
                    <a:pt x="18" y="119"/>
                  </a:lnTo>
                  <a:lnTo>
                    <a:pt x="10" y="120"/>
                  </a:lnTo>
                  <a:lnTo>
                    <a:pt x="10" y="113"/>
                  </a:lnTo>
                  <a:lnTo>
                    <a:pt x="15" y="108"/>
                  </a:lnTo>
                  <a:lnTo>
                    <a:pt x="13" y="99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9" name="Google Shape;249;p41"/>
            <p:cNvSpPr/>
            <p:nvPr/>
          </p:nvSpPr>
          <p:spPr>
            <a:xfrm>
              <a:off x="6101781" y="3246462"/>
              <a:ext cx="440689" cy="384637"/>
            </a:xfrm>
            <a:custGeom>
              <a:rect b="b" l="l" r="r" t="t"/>
              <a:pathLst>
                <a:path extrusionOk="0" h="199" w="228">
                  <a:moveTo>
                    <a:pt x="181" y="44"/>
                  </a:moveTo>
                  <a:lnTo>
                    <a:pt x="177" y="52"/>
                  </a:lnTo>
                  <a:lnTo>
                    <a:pt x="175" y="68"/>
                  </a:lnTo>
                  <a:lnTo>
                    <a:pt x="171" y="79"/>
                  </a:lnTo>
                  <a:lnTo>
                    <a:pt x="167" y="82"/>
                  </a:lnTo>
                  <a:lnTo>
                    <a:pt x="160" y="75"/>
                  </a:lnTo>
                  <a:lnTo>
                    <a:pt x="152" y="66"/>
                  </a:lnTo>
                  <a:lnTo>
                    <a:pt x="137" y="36"/>
                  </a:lnTo>
                  <a:lnTo>
                    <a:pt x="135" y="38"/>
                  </a:lnTo>
                  <a:lnTo>
                    <a:pt x="144" y="60"/>
                  </a:lnTo>
                  <a:lnTo>
                    <a:pt x="157" y="81"/>
                  </a:lnTo>
                  <a:lnTo>
                    <a:pt x="173" y="113"/>
                  </a:lnTo>
                  <a:lnTo>
                    <a:pt x="180" y="125"/>
                  </a:lnTo>
                  <a:lnTo>
                    <a:pt x="187" y="136"/>
                  </a:lnTo>
                  <a:lnTo>
                    <a:pt x="204" y="159"/>
                  </a:lnTo>
                  <a:lnTo>
                    <a:pt x="201" y="163"/>
                  </a:lnTo>
                  <a:lnTo>
                    <a:pt x="203" y="176"/>
                  </a:lnTo>
                  <a:lnTo>
                    <a:pt x="225" y="195"/>
                  </a:lnTo>
                  <a:lnTo>
                    <a:pt x="228" y="199"/>
                  </a:lnTo>
                  <a:lnTo>
                    <a:pt x="157" y="199"/>
                  </a:lnTo>
                  <a:lnTo>
                    <a:pt x="87" y="199"/>
                  </a:lnTo>
                  <a:lnTo>
                    <a:pt x="15" y="199"/>
                  </a:lnTo>
                  <a:lnTo>
                    <a:pt x="11" y="123"/>
                  </a:lnTo>
                  <a:lnTo>
                    <a:pt x="6" y="49"/>
                  </a:lnTo>
                  <a:lnTo>
                    <a:pt x="0" y="32"/>
                  </a:lnTo>
                  <a:lnTo>
                    <a:pt x="4" y="19"/>
                  </a:lnTo>
                  <a:lnTo>
                    <a:pt x="1" y="11"/>
                  </a:lnTo>
                  <a:lnTo>
                    <a:pt x="6" y="1"/>
                  </a:lnTo>
                  <a:lnTo>
                    <a:pt x="29" y="0"/>
                  </a:lnTo>
                  <a:lnTo>
                    <a:pt x="47" y="6"/>
                  </a:lnTo>
                  <a:lnTo>
                    <a:pt x="65" y="12"/>
                  </a:lnTo>
                  <a:lnTo>
                    <a:pt x="73" y="15"/>
                  </a:lnTo>
                  <a:lnTo>
                    <a:pt x="86" y="9"/>
                  </a:lnTo>
                  <a:lnTo>
                    <a:pt x="93" y="3"/>
                  </a:lnTo>
                  <a:lnTo>
                    <a:pt x="108" y="1"/>
                  </a:lnTo>
                  <a:lnTo>
                    <a:pt x="121" y="4"/>
                  </a:lnTo>
                  <a:lnTo>
                    <a:pt x="126" y="14"/>
                  </a:lnTo>
                  <a:lnTo>
                    <a:pt x="130" y="7"/>
                  </a:lnTo>
                  <a:lnTo>
                    <a:pt x="144" y="12"/>
                  </a:lnTo>
                  <a:lnTo>
                    <a:pt x="158" y="13"/>
                  </a:lnTo>
                  <a:lnTo>
                    <a:pt x="166" y="8"/>
                  </a:lnTo>
                  <a:lnTo>
                    <a:pt x="181" y="44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0" name="Google Shape;250;p41"/>
            <p:cNvSpPr/>
            <p:nvPr/>
          </p:nvSpPr>
          <p:spPr>
            <a:xfrm>
              <a:off x="6538604" y="3793457"/>
              <a:ext cx="241606" cy="222278"/>
            </a:xfrm>
            <a:custGeom>
              <a:rect b="b" l="l" r="r" t="t"/>
              <a:pathLst>
                <a:path extrusionOk="0" h="115" w="125">
                  <a:moveTo>
                    <a:pt x="112" y="113"/>
                  </a:moveTo>
                  <a:lnTo>
                    <a:pt x="106" y="106"/>
                  </a:lnTo>
                  <a:lnTo>
                    <a:pt x="98" y="94"/>
                  </a:lnTo>
                  <a:lnTo>
                    <a:pt x="89" y="87"/>
                  </a:lnTo>
                  <a:lnTo>
                    <a:pt x="84" y="80"/>
                  </a:lnTo>
                  <a:lnTo>
                    <a:pt x="68" y="72"/>
                  </a:lnTo>
                  <a:lnTo>
                    <a:pt x="56" y="71"/>
                  </a:lnTo>
                  <a:lnTo>
                    <a:pt x="51" y="67"/>
                  </a:lnTo>
                  <a:lnTo>
                    <a:pt x="41" y="72"/>
                  </a:lnTo>
                  <a:lnTo>
                    <a:pt x="29" y="63"/>
                  </a:lnTo>
                  <a:lnTo>
                    <a:pt x="24" y="78"/>
                  </a:lnTo>
                  <a:lnTo>
                    <a:pt x="3" y="74"/>
                  </a:lnTo>
                  <a:lnTo>
                    <a:pt x="0" y="65"/>
                  </a:lnTo>
                  <a:lnTo>
                    <a:pt x="7" y="35"/>
                  </a:lnTo>
                  <a:lnTo>
                    <a:pt x="8" y="21"/>
                  </a:lnTo>
                  <a:lnTo>
                    <a:pt x="13" y="15"/>
                  </a:lnTo>
                  <a:lnTo>
                    <a:pt x="27" y="11"/>
                  </a:lnTo>
                  <a:lnTo>
                    <a:pt x="35" y="0"/>
                  </a:lnTo>
                  <a:lnTo>
                    <a:pt x="47" y="23"/>
                  </a:lnTo>
                  <a:lnTo>
                    <a:pt x="53" y="43"/>
                  </a:lnTo>
                  <a:lnTo>
                    <a:pt x="63" y="53"/>
                  </a:lnTo>
                  <a:lnTo>
                    <a:pt x="89" y="72"/>
                  </a:lnTo>
                  <a:lnTo>
                    <a:pt x="100" y="84"/>
                  </a:lnTo>
                  <a:lnTo>
                    <a:pt x="110" y="96"/>
                  </a:lnTo>
                  <a:lnTo>
                    <a:pt x="116" y="103"/>
                  </a:lnTo>
                  <a:lnTo>
                    <a:pt x="125" y="110"/>
                  </a:lnTo>
                  <a:lnTo>
                    <a:pt x="120" y="115"/>
                  </a:lnTo>
                  <a:lnTo>
                    <a:pt x="112" y="113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1" name="Google Shape;251;p41"/>
            <p:cNvSpPr/>
            <p:nvPr/>
          </p:nvSpPr>
          <p:spPr>
            <a:xfrm>
              <a:off x="4959470" y="2761317"/>
              <a:ext cx="400100" cy="311189"/>
            </a:xfrm>
            <a:custGeom>
              <a:rect b="b" l="l" r="r" t="t"/>
              <a:pathLst>
                <a:path extrusionOk="0" h="161" w="207">
                  <a:moveTo>
                    <a:pt x="5" y="39"/>
                  </a:moveTo>
                  <a:lnTo>
                    <a:pt x="6" y="24"/>
                  </a:lnTo>
                  <a:lnTo>
                    <a:pt x="0" y="15"/>
                  </a:lnTo>
                  <a:lnTo>
                    <a:pt x="24" y="0"/>
                  </a:lnTo>
                  <a:lnTo>
                    <a:pt x="44" y="4"/>
                  </a:lnTo>
                  <a:lnTo>
                    <a:pt x="66" y="4"/>
                  </a:lnTo>
                  <a:lnTo>
                    <a:pt x="84" y="7"/>
                  </a:lnTo>
                  <a:lnTo>
                    <a:pt x="98" y="6"/>
                  </a:lnTo>
                  <a:lnTo>
                    <a:pt x="125" y="7"/>
                  </a:lnTo>
                  <a:lnTo>
                    <a:pt x="131" y="15"/>
                  </a:lnTo>
                  <a:lnTo>
                    <a:pt x="162" y="24"/>
                  </a:lnTo>
                  <a:lnTo>
                    <a:pt x="168" y="20"/>
                  </a:lnTo>
                  <a:lnTo>
                    <a:pt x="187" y="29"/>
                  </a:lnTo>
                  <a:lnTo>
                    <a:pt x="206" y="27"/>
                  </a:lnTo>
                  <a:lnTo>
                    <a:pt x="207" y="38"/>
                  </a:lnTo>
                  <a:lnTo>
                    <a:pt x="191" y="52"/>
                  </a:lnTo>
                  <a:lnTo>
                    <a:pt x="170" y="57"/>
                  </a:lnTo>
                  <a:lnTo>
                    <a:pt x="169" y="63"/>
                  </a:lnTo>
                  <a:lnTo>
                    <a:pt x="158" y="75"/>
                  </a:lnTo>
                  <a:lnTo>
                    <a:pt x="152" y="92"/>
                  </a:lnTo>
                  <a:lnTo>
                    <a:pt x="158" y="103"/>
                  </a:lnTo>
                  <a:lnTo>
                    <a:pt x="148" y="113"/>
                  </a:lnTo>
                  <a:lnTo>
                    <a:pt x="145" y="126"/>
                  </a:lnTo>
                  <a:lnTo>
                    <a:pt x="132" y="130"/>
                  </a:lnTo>
                  <a:lnTo>
                    <a:pt x="119" y="146"/>
                  </a:lnTo>
                  <a:lnTo>
                    <a:pt x="98" y="146"/>
                  </a:lnTo>
                  <a:lnTo>
                    <a:pt x="81" y="146"/>
                  </a:lnTo>
                  <a:lnTo>
                    <a:pt x="70" y="153"/>
                  </a:lnTo>
                  <a:lnTo>
                    <a:pt x="64" y="161"/>
                  </a:lnTo>
                  <a:lnTo>
                    <a:pt x="55" y="159"/>
                  </a:lnTo>
                  <a:lnTo>
                    <a:pt x="49" y="152"/>
                  </a:lnTo>
                  <a:lnTo>
                    <a:pt x="44" y="140"/>
                  </a:lnTo>
                  <a:lnTo>
                    <a:pt x="29" y="137"/>
                  </a:lnTo>
                  <a:lnTo>
                    <a:pt x="27" y="130"/>
                  </a:lnTo>
                  <a:lnTo>
                    <a:pt x="34" y="123"/>
                  </a:lnTo>
                  <a:lnTo>
                    <a:pt x="36" y="117"/>
                  </a:lnTo>
                  <a:lnTo>
                    <a:pt x="31" y="111"/>
                  </a:lnTo>
                  <a:lnTo>
                    <a:pt x="36" y="98"/>
                  </a:lnTo>
                  <a:lnTo>
                    <a:pt x="29" y="85"/>
                  </a:lnTo>
                  <a:lnTo>
                    <a:pt x="37" y="83"/>
                  </a:lnTo>
                  <a:lnTo>
                    <a:pt x="37" y="74"/>
                  </a:lnTo>
                  <a:lnTo>
                    <a:pt x="40" y="71"/>
                  </a:lnTo>
                  <a:lnTo>
                    <a:pt x="41" y="55"/>
                  </a:lnTo>
                  <a:lnTo>
                    <a:pt x="49" y="49"/>
                  </a:lnTo>
                  <a:lnTo>
                    <a:pt x="44" y="39"/>
                  </a:lnTo>
                  <a:lnTo>
                    <a:pt x="35" y="38"/>
                  </a:lnTo>
                  <a:lnTo>
                    <a:pt x="32" y="40"/>
                  </a:lnTo>
                  <a:lnTo>
                    <a:pt x="22" y="40"/>
                  </a:lnTo>
                  <a:lnTo>
                    <a:pt x="18" y="30"/>
                  </a:lnTo>
                  <a:lnTo>
                    <a:pt x="11" y="33"/>
                  </a:lnTo>
                  <a:lnTo>
                    <a:pt x="5" y="39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2" name="Google Shape;252;p41"/>
            <p:cNvSpPr/>
            <p:nvPr/>
          </p:nvSpPr>
          <p:spPr>
            <a:xfrm>
              <a:off x="5929759" y="2146672"/>
              <a:ext cx="137233" cy="81180"/>
            </a:xfrm>
            <a:custGeom>
              <a:rect b="b" l="l" r="r" t="t"/>
              <a:pathLst>
                <a:path extrusionOk="0" h="42" w="71">
                  <a:moveTo>
                    <a:pt x="19" y="36"/>
                  </a:moveTo>
                  <a:lnTo>
                    <a:pt x="19" y="24"/>
                  </a:lnTo>
                  <a:lnTo>
                    <a:pt x="14" y="27"/>
                  </a:lnTo>
                  <a:lnTo>
                    <a:pt x="3" y="20"/>
                  </a:lnTo>
                  <a:lnTo>
                    <a:pt x="0" y="9"/>
                  </a:lnTo>
                  <a:lnTo>
                    <a:pt x="18" y="3"/>
                  </a:lnTo>
                  <a:lnTo>
                    <a:pt x="36" y="0"/>
                  </a:lnTo>
                  <a:lnTo>
                    <a:pt x="53" y="4"/>
                  </a:lnTo>
                  <a:lnTo>
                    <a:pt x="68" y="3"/>
                  </a:lnTo>
                  <a:lnTo>
                    <a:pt x="71" y="7"/>
                  </a:lnTo>
                  <a:lnTo>
                    <a:pt x="62" y="18"/>
                  </a:lnTo>
                  <a:lnTo>
                    <a:pt x="70" y="36"/>
                  </a:lnTo>
                  <a:lnTo>
                    <a:pt x="65" y="42"/>
                  </a:lnTo>
                  <a:lnTo>
                    <a:pt x="53" y="42"/>
                  </a:lnTo>
                  <a:lnTo>
                    <a:pt x="38" y="35"/>
                  </a:lnTo>
                  <a:lnTo>
                    <a:pt x="31" y="32"/>
                  </a:lnTo>
                  <a:lnTo>
                    <a:pt x="19" y="36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3" name="Google Shape;253;p41"/>
            <p:cNvSpPr/>
            <p:nvPr/>
          </p:nvSpPr>
          <p:spPr>
            <a:xfrm>
              <a:off x="6428433" y="3915227"/>
              <a:ext cx="525734" cy="461951"/>
            </a:xfrm>
            <a:custGeom>
              <a:rect b="b" l="l" r="r" t="t"/>
              <a:pathLst>
                <a:path extrusionOk="0" h="239" w="272">
                  <a:moveTo>
                    <a:pt x="86" y="0"/>
                  </a:moveTo>
                  <a:lnTo>
                    <a:pt x="98" y="9"/>
                  </a:lnTo>
                  <a:lnTo>
                    <a:pt x="108" y="4"/>
                  </a:lnTo>
                  <a:lnTo>
                    <a:pt x="113" y="8"/>
                  </a:lnTo>
                  <a:lnTo>
                    <a:pt x="125" y="9"/>
                  </a:lnTo>
                  <a:lnTo>
                    <a:pt x="141" y="17"/>
                  </a:lnTo>
                  <a:lnTo>
                    <a:pt x="146" y="24"/>
                  </a:lnTo>
                  <a:lnTo>
                    <a:pt x="155" y="31"/>
                  </a:lnTo>
                  <a:lnTo>
                    <a:pt x="163" y="43"/>
                  </a:lnTo>
                  <a:lnTo>
                    <a:pt x="169" y="50"/>
                  </a:lnTo>
                  <a:lnTo>
                    <a:pt x="163" y="59"/>
                  </a:lnTo>
                  <a:lnTo>
                    <a:pt x="157" y="69"/>
                  </a:lnTo>
                  <a:lnTo>
                    <a:pt x="159" y="75"/>
                  </a:lnTo>
                  <a:lnTo>
                    <a:pt x="160" y="81"/>
                  </a:lnTo>
                  <a:lnTo>
                    <a:pt x="170" y="81"/>
                  </a:lnTo>
                  <a:lnTo>
                    <a:pt x="174" y="80"/>
                  </a:lnTo>
                  <a:lnTo>
                    <a:pt x="178" y="83"/>
                  </a:lnTo>
                  <a:lnTo>
                    <a:pt x="175" y="91"/>
                  </a:lnTo>
                  <a:lnTo>
                    <a:pt x="182" y="102"/>
                  </a:lnTo>
                  <a:lnTo>
                    <a:pt x="189" y="112"/>
                  </a:lnTo>
                  <a:lnTo>
                    <a:pt x="196" y="119"/>
                  </a:lnTo>
                  <a:lnTo>
                    <a:pt x="257" y="144"/>
                  </a:lnTo>
                  <a:lnTo>
                    <a:pt x="272" y="144"/>
                  </a:lnTo>
                  <a:lnTo>
                    <a:pt x="222" y="207"/>
                  </a:lnTo>
                  <a:lnTo>
                    <a:pt x="198" y="207"/>
                  </a:lnTo>
                  <a:lnTo>
                    <a:pt x="182" y="222"/>
                  </a:lnTo>
                  <a:lnTo>
                    <a:pt x="170" y="222"/>
                  </a:lnTo>
                  <a:lnTo>
                    <a:pt x="165" y="229"/>
                  </a:lnTo>
                  <a:lnTo>
                    <a:pt x="152" y="229"/>
                  </a:lnTo>
                  <a:lnTo>
                    <a:pt x="145" y="222"/>
                  </a:lnTo>
                  <a:lnTo>
                    <a:pt x="128" y="231"/>
                  </a:lnTo>
                  <a:lnTo>
                    <a:pt x="123" y="239"/>
                  </a:lnTo>
                  <a:lnTo>
                    <a:pt x="111" y="238"/>
                  </a:lnTo>
                  <a:lnTo>
                    <a:pt x="107" y="235"/>
                  </a:lnTo>
                  <a:lnTo>
                    <a:pt x="102" y="236"/>
                  </a:lnTo>
                  <a:lnTo>
                    <a:pt x="96" y="236"/>
                  </a:lnTo>
                  <a:lnTo>
                    <a:pt x="73" y="218"/>
                  </a:lnTo>
                  <a:lnTo>
                    <a:pt x="60" y="218"/>
                  </a:lnTo>
                  <a:lnTo>
                    <a:pt x="54" y="211"/>
                  </a:lnTo>
                  <a:lnTo>
                    <a:pt x="54" y="200"/>
                  </a:lnTo>
                  <a:lnTo>
                    <a:pt x="44" y="196"/>
                  </a:lnTo>
                  <a:lnTo>
                    <a:pt x="33" y="173"/>
                  </a:lnTo>
                  <a:lnTo>
                    <a:pt x="25" y="169"/>
                  </a:lnTo>
                  <a:lnTo>
                    <a:pt x="21" y="160"/>
                  </a:lnTo>
                  <a:lnTo>
                    <a:pt x="12" y="150"/>
                  </a:lnTo>
                  <a:lnTo>
                    <a:pt x="0" y="149"/>
                  </a:lnTo>
                  <a:lnTo>
                    <a:pt x="6" y="137"/>
                  </a:lnTo>
                  <a:lnTo>
                    <a:pt x="16" y="136"/>
                  </a:lnTo>
                  <a:lnTo>
                    <a:pt x="19" y="130"/>
                  </a:lnTo>
                  <a:lnTo>
                    <a:pt x="18" y="111"/>
                  </a:lnTo>
                  <a:lnTo>
                    <a:pt x="23" y="89"/>
                  </a:lnTo>
                  <a:lnTo>
                    <a:pt x="31" y="84"/>
                  </a:lnTo>
                  <a:lnTo>
                    <a:pt x="33" y="75"/>
                  </a:lnTo>
                  <a:lnTo>
                    <a:pt x="40" y="59"/>
                  </a:lnTo>
                  <a:lnTo>
                    <a:pt x="51" y="49"/>
                  </a:lnTo>
                  <a:lnTo>
                    <a:pt x="57" y="28"/>
                  </a:lnTo>
                  <a:lnTo>
                    <a:pt x="60" y="11"/>
                  </a:lnTo>
                  <a:lnTo>
                    <a:pt x="81" y="1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4" name="Google Shape;254;p41"/>
            <p:cNvSpPr/>
            <p:nvPr/>
          </p:nvSpPr>
          <p:spPr>
            <a:xfrm>
              <a:off x="5792526" y="1773634"/>
              <a:ext cx="340181" cy="365308"/>
            </a:xfrm>
            <a:custGeom>
              <a:rect b="b" l="l" r="r" t="t"/>
              <a:pathLst>
                <a:path extrusionOk="0" h="189" w="176">
                  <a:moveTo>
                    <a:pt x="106" y="19"/>
                  </a:moveTo>
                  <a:lnTo>
                    <a:pt x="107" y="31"/>
                  </a:lnTo>
                  <a:lnTo>
                    <a:pt x="131" y="43"/>
                  </a:lnTo>
                  <a:lnTo>
                    <a:pt x="122" y="56"/>
                  </a:lnTo>
                  <a:lnTo>
                    <a:pt x="144" y="77"/>
                  </a:lnTo>
                  <a:lnTo>
                    <a:pt x="138" y="93"/>
                  </a:lnTo>
                  <a:lnTo>
                    <a:pt x="154" y="106"/>
                  </a:lnTo>
                  <a:lnTo>
                    <a:pt x="151" y="119"/>
                  </a:lnTo>
                  <a:lnTo>
                    <a:pt x="176" y="132"/>
                  </a:lnTo>
                  <a:lnTo>
                    <a:pt x="173" y="141"/>
                  </a:lnTo>
                  <a:lnTo>
                    <a:pt x="162" y="152"/>
                  </a:lnTo>
                  <a:lnTo>
                    <a:pt x="136" y="176"/>
                  </a:lnTo>
                  <a:lnTo>
                    <a:pt x="110" y="178"/>
                  </a:lnTo>
                  <a:lnTo>
                    <a:pt x="85" y="185"/>
                  </a:lnTo>
                  <a:lnTo>
                    <a:pt x="62" y="189"/>
                  </a:lnTo>
                  <a:lnTo>
                    <a:pt x="52" y="179"/>
                  </a:lnTo>
                  <a:lnTo>
                    <a:pt x="37" y="172"/>
                  </a:lnTo>
                  <a:lnTo>
                    <a:pt x="37" y="153"/>
                  </a:lnTo>
                  <a:lnTo>
                    <a:pt x="27" y="136"/>
                  </a:lnTo>
                  <a:lnTo>
                    <a:pt x="32" y="125"/>
                  </a:lnTo>
                  <a:lnTo>
                    <a:pt x="43" y="114"/>
                  </a:lnTo>
                  <a:lnTo>
                    <a:pt x="71" y="93"/>
                  </a:lnTo>
                  <a:lnTo>
                    <a:pt x="80" y="90"/>
                  </a:lnTo>
                  <a:lnTo>
                    <a:pt x="76" y="82"/>
                  </a:lnTo>
                  <a:lnTo>
                    <a:pt x="55" y="73"/>
                  </a:lnTo>
                  <a:lnTo>
                    <a:pt x="49" y="66"/>
                  </a:lnTo>
                  <a:lnTo>
                    <a:pt x="43" y="39"/>
                  </a:lnTo>
                  <a:lnTo>
                    <a:pt x="20" y="27"/>
                  </a:lnTo>
                  <a:lnTo>
                    <a:pt x="0" y="18"/>
                  </a:lnTo>
                  <a:lnTo>
                    <a:pt x="7" y="13"/>
                  </a:lnTo>
                  <a:lnTo>
                    <a:pt x="24" y="22"/>
                  </a:lnTo>
                  <a:lnTo>
                    <a:pt x="41" y="22"/>
                  </a:lnTo>
                  <a:lnTo>
                    <a:pt x="56" y="26"/>
                  </a:lnTo>
                  <a:lnTo>
                    <a:pt x="67" y="18"/>
                  </a:lnTo>
                  <a:lnTo>
                    <a:pt x="71" y="5"/>
                  </a:lnTo>
                  <a:lnTo>
                    <a:pt x="90" y="0"/>
                  </a:lnTo>
                  <a:lnTo>
                    <a:pt x="108" y="6"/>
                  </a:lnTo>
                  <a:lnTo>
                    <a:pt x="106" y="19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5" name="Google Shape;255;p41"/>
            <p:cNvSpPr/>
            <p:nvPr/>
          </p:nvSpPr>
          <p:spPr>
            <a:xfrm>
              <a:off x="3397731" y="6557427"/>
              <a:ext cx="102441" cy="46388"/>
            </a:xfrm>
            <a:custGeom>
              <a:rect b="b" l="l" r="r" t="t"/>
              <a:pathLst>
                <a:path extrusionOk="0" h="24" w="53">
                  <a:moveTo>
                    <a:pt x="0" y="15"/>
                  </a:moveTo>
                  <a:lnTo>
                    <a:pt x="15" y="3"/>
                  </a:lnTo>
                  <a:lnTo>
                    <a:pt x="30" y="8"/>
                  </a:lnTo>
                  <a:lnTo>
                    <a:pt x="37" y="0"/>
                  </a:lnTo>
                  <a:lnTo>
                    <a:pt x="53" y="9"/>
                  </a:lnTo>
                  <a:lnTo>
                    <a:pt x="50" y="16"/>
                  </a:lnTo>
                  <a:lnTo>
                    <a:pt x="31" y="22"/>
                  </a:lnTo>
                  <a:lnTo>
                    <a:pt x="21" y="15"/>
                  </a:lnTo>
                  <a:lnTo>
                    <a:pt x="11" y="24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6" name="Google Shape;256;p41"/>
            <p:cNvSpPr/>
            <p:nvPr/>
          </p:nvSpPr>
          <p:spPr>
            <a:xfrm>
              <a:off x="3326215" y="4284401"/>
              <a:ext cx="102441" cy="148830"/>
            </a:xfrm>
            <a:custGeom>
              <a:rect b="b" l="l" r="r" t="t"/>
              <a:pathLst>
                <a:path extrusionOk="0" h="77" w="53">
                  <a:moveTo>
                    <a:pt x="36" y="67"/>
                  </a:moveTo>
                  <a:lnTo>
                    <a:pt x="29" y="75"/>
                  </a:lnTo>
                  <a:lnTo>
                    <a:pt x="20" y="77"/>
                  </a:lnTo>
                  <a:lnTo>
                    <a:pt x="18" y="71"/>
                  </a:lnTo>
                  <a:lnTo>
                    <a:pt x="13" y="70"/>
                  </a:lnTo>
                  <a:lnTo>
                    <a:pt x="8" y="76"/>
                  </a:lnTo>
                  <a:lnTo>
                    <a:pt x="0" y="71"/>
                  </a:lnTo>
                  <a:lnTo>
                    <a:pt x="4" y="62"/>
                  </a:lnTo>
                  <a:lnTo>
                    <a:pt x="6" y="53"/>
                  </a:lnTo>
                  <a:lnTo>
                    <a:pt x="10" y="44"/>
                  </a:lnTo>
                  <a:lnTo>
                    <a:pt x="2" y="32"/>
                  </a:lnTo>
                  <a:lnTo>
                    <a:pt x="1" y="18"/>
                  </a:lnTo>
                  <a:lnTo>
                    <a:pt x="11" y="0"/>
                  </a:lnTo>
                  <a:lnTo>
                    <a:pt x="17" y="2"/>
                  </a:lnTo>
                  <a:lnTo>
                    <a:pt x="31" y="7"/>
                  </a:lnTo>
                  <a:lnTo>
                    <a:pt x="50" y="25"/>
                  </a:lnTo>
                  <a:lnTo>
                    <a:pt x="53" y="33"/>
                  </a:lnTo>
                  <a:lnTo>
                    <a:pt x="42" y="52"/>
                  </a:lnTo>
                  <a:lnTo>
                    <a:pt x="36" y="67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7" name="Google Shape;257;p41"/>
            <p:cNvSpPr/>
            <p:nvPr/>
          </p:nvSpPr>
          <p:spPr>
            <a:xfrm>
              <a:off x="5537390" y="2792243"/>
              <a:ext cx="32859" cy="63785"/>
            </a:xfrm>
            <a:custGeom>
              <a:rect b="b" l="l" r="r" t="t"/>
              <a:pathLst>
                <a:path extrusionOk="0" h="33" w="17">
                  <a:moveTo>
                    <a:pt x="17" y="17"/>
                  </a:moveTo>
                  <a:lnTo>
                    <a:pt x="13" y="33"/>
                  </a:lnTo>
                  <a:lnTo>
                    <a:pt x="5" y="29"/>
                  </a:lnTo>
                  <a:lnTo>
                    <a:pt x="0" y="15"/>
                  </a:lnTo>
                  <a:lnTo>
                    <a:pt x="3" y="7"/>
                  </a:lnTo>
                  <a:lnTo>
                    <a:pt x="14" y="0"/>
                  </a:lnTo>
                  <a:lnTo>
                    <a:pt x="17" y="17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8" name="Google Shape;258;p41"/>
            <p:cNvSpPr/>
            <p:nvPr/>
          </p:nvSpPr>
          <p:spPr>
            <a:xfrm>
              <a:off x="5117963" y="2471390"/>
              <a:ext cx="394301" cy="345980"/>
            </a:xfrm>
            <a:custGeom>
              <a:rect b="b" l="l" r="r" t="t"/>
              <a:pathLst>
                <a:path extrusionOk="0" h="179" w="204">
                  <a:moveTo>
                    <a:pt x="131" y="15"/>
                  </a:moveTo>
                  <a:lnTo>
                    <a:pt x="143" y="25"/>
                  </a:lnTo>
                  <a:lnTo>
                    <a:pt x="151" y="23"/>
                  </a:lnTo>
                  <a:lnTo>
                    <a:pt x="165" y="33"/>
                  </a:lnTo>
                  <a:lnTo>
                    <a:pt x="169" y="34"/>
                  </a:lnTo>
                  <a:lnTo>
                    <a:pt x="173" y="34"/>
                  </a:lnTo>
                  <a:lnTo>
                    <a:pt x="181" y="39"/>
                  </a:lnTo>
                  <a:lnTo>
                    <a:pt x="204" y="43"/>
                  </a:lnTo>
                  <a:lnTo>
                    <a:pt x="197" y="57"/>
                  </a:lnTo>
                  <a:lnTo>
                    <a:pt x="195" y="71"/>
                  </a:lnTo>
                  <a:lnTo>
                    <a:pt x="191" y="75"/>
                  </a:lnTo>
                  <a:lnTo>
                    <a:pt x="184" y="73"/>
                  </a:lnTo>
                  <a:lnTo>
                    <a:pt x="184" y="78"/>
                  </a:lnTo>
                  <a:lnTo>
                    <a:pt x="173" y="89"/>
                  </a:lnTo>
                  <a:lnTo>
                    <a:pt x="173" y="99"/>
                  </a:lnTo>
                  <a:lnTo>
                    <a:pt x="181" y="96"/>
                  </a:lnTo>
                  <a:lnTo>
                    <a:pt x="186" y="105"/>
                  </a:lnTo>
                  <a:lnTo>
                    <a:pt x="186" y="110"/>
                  </a:lnTo>
                  <a:lnTo>
                    <a:pt x="191" y="118"/>
                  </a:lnTo>
                  <a:lnTo>
                    <a:pt x="186" y="124"/>
                  </a:lnTo>
                  <a:lnTo>
                    <a:pt x="190" y="140"/>
                  </a:lnTo>
                  <a:lnTo>
                    <a:pt x="199" y="143"/>
                  </a:lnTo>
                  <a:lnTo>
                    <a:pt x="198" y="151"/>
                  </a:lnTo>
                  <a:lnTo>
                    <a:pt x="183" y="163"/>
                  </a:lnTo>
                  <a:lnTo>
                    <a:pt x="150" y="157"/>
                  </a:lnTo>
                  <a:lnTo>
                    <a:pt x="126" y="164"/>
                  </a:lnTo>
                  <a:lnTo>
                    <a:pt x="124" y="177"/>
                  </a:lnTo>
                  <a:lnTo>
                    <a:pt x="105" y="179"/>
                  </a:lnTo>
                  <a:lnTo>
                    <a:pt x="86" y="170"/>
                  </a:lnTo>
                  <a:lnTo>
                    <a:pt x="80" y="174"/>
                  </a:lnTo>
                  <a:lnTo>
                    <a:pt x="49" y="165"/>
                  </a:lnTo>
                  <a:lnTo>
                    <a:pt x="43" y="157"/>
                  </a:lnTo>
                  <a:lnTo>
                    <a:pt x="51" y="145"/>
                  </a:lnTo>
                  <a:lnTo>
                    <a:pt x="55" y="104"/>
                  </a:lnTo>
                  <a:lnTo>
                    <a:pt x="38" y="83"/>
                  </a:lnTo>
                  <a:lnTo>
                    <a:pt x="26" y="72"/>
                  </a:lnTo>
                  <a:lnTo>
                    <a:pt x="2" y="65"/>
                  </a:lnTo>
                  <a:lnTo>
                    <a:pt x="0" y="50"/>
                  </a:lnTo>
                  <a:lnTo>
                    <a:pt x="21" y="45"/>
                  </a:lnTo>
                  <a:lnTo>
                    <a:pt x="48" y="50"/>
                  </a:lnTo>
                  <a:lnTo>
                    <a:pt x="44" y="27"/>
                  </a:lnTo>
                  <a:lnTo>
                    <a:pt x="58" y="36"/>
                  </a:lnTo>
                  <a:lnTo>
                    <a:pt x="96" y="20"/>
                  </a:lnTo>
                  <a:lnTo>
                    <a:pt x="100" y="4"/>
                  </a:lnTo>
                  <a:lnTo>
                    <a:pt x="114" y="0"/>
                  </a:lnTo>
                  <a:lnTo>
                    <a:pt x="117" y="7"/>
                  </a:lnTo>
                  <a:lnTo>
                    <a:pt x="124" y="7"/>
                  </a:lnTo>
                  <a:lnTo>
                    <a:pt x="131" y="15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9" name="Google Shape;259;p41"/>
            <p:cNvSpPr/>
            <p:nvPr/>
          </p:nvSpPr>
          <p:spPr>
            <a:xfrm>
              <a:off x="5574115" y="4421632"/>
              <a:ext cx="199084" cy="253203"/>
            </a:xfrm>
            <a:custGeom>
              <a:rect b="b" l="l" r="r" t="t"/>
              <a:pathLst>
                <a:path extrusionOk="0" h="131" w="103">
                  <a:moveTo>
                    <a:pt x="42" y="131"/>
                  </a:moveTo>
                  <a:lnTo>
                    <a:pt x="23" y="110"/>
                  </a:lnTo>
                  <a:lnTo>
                    <a:pt x="11" y="93"/>
                  </a:lnTo>
                  <a:lnTo>
                    <a:pt x="0" y="71"/>
                  </a:lnTo>
                  <a:lnTo>
                    <a:pt x="1" y="65"/>
                  </a:lnTo>
                  <a:lnTo>
                    <a:pt x="5" y="58"/>
                  </a:lnTo>
                  <a:lnTo>
                    <a:pt x="9" y="43"/>
                  </a:lnTo>
                  <a:lnTo>
                    <a:pt x="13" y="27"/>
                  </a:lnTo>
                  <a:lnTo>
                    <a:pt x="19" y="26"/>
                  </a:lnTo>
                  <a:lnTo>
                    <a:pt x="46" y="26"/>
                  </a:lnTo>
                  <a:lnTo>
                    <a:pt x="46" y="1"/>
                  </a:lnTo>
                  <a:lnTo>
                    <a:pt x="54" y="0"/>
                  </a:lnTo>
                  <a:lnTo>
                    <a:pt x="65" y="3"/>
                  </a:lnTo>
                  <a:lnTo>
                    <a:pt x="76" y="0"/>
                  </a:lnTo>
                  <a:lnTo>
                    <a:pt x="79" y="1"/>
                  </a:lnTo>
                  <a:lnTo>
                    <a:pt x="77" y="10"/>
                  </a:lnTo>
                  <a:lnTo>
                    <a:pt x="82" y="21"/>
                  </a:lnTo>
                  <a:lnTo>
                    <a:pt x="96" y="19"/>
                  </a:lnTo>
                  <a:lnTo>
                    <a:pt x="101" y="24"/>
                  </a:lnTo>
                  <a:lnTo>
                    <a:pt x="93" y="48"/>
                  </a:lnTo>
                  <a:lnTo>
                    <a:pt x="102" y="60"/>
                  </a:lnTo>
                  <a:lnTo>
                    <a:pt x="103" y="76"/>
                  </a:lnTo>
                  <a:lnTo>
                    <a:pt x="101" y="90"/>
                  </a:lnTo>
                  <a:lnTo>
                    <a:pt x="95" y="100"/>
                  </a:lnTo>
                  <a:lnTo>
                    <a:pt x="79" y="99"/>
                  </a:lnTo>
                  <a:lnTo>
                    <a:pt x="69" y="89"/>
                  </a:lnTo>
                  <a:lnTo>
                    <a:pt x="68" y="98"/>
                  </a:lnTo>
                  <a:lnTo>
                    <a:pt x="56" y="101"/>
                  </a:lnTo>
                  <a:lnTo>
                    <a:pt x="49" y="106"/>
                  </a:lnTo>
                  <a:lnTo>
                    <a:pt x="56" y="120"/>
                  </a:lnTo>
                  <a:lnTo>
                    <a:pt x="42" y="131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0" name="Google Shape;260;p41"/>
            <p:cNvSpPr/>
            <p:nvPr/>
          </p:nvSpPr>
          <p:spPr>
            <a:xfrm>
              <a:off x="5034850" y="2314831"/>
              <a:ext cx="57985" cy="50254"/>
            </a:xfrm>
            <a:custGeom>
              <a:rect b="b" l="l" r="r" t="t"/>
              <a:pathLst>
                <a:path extrusionOk="0" h="26" w="30">
                  <a:moveTo>
                    <a:pt x="30" y="13"/>
                  </a:moveTo>
                  <a:lnTo>
                    <a:pt x="21" y="26"/>
                  </a:lnTo>
                  <a:lnTo>
                    <a:pt x="10" y="22"/>
                  </a:lnTo>
                  <a:lnTo>
                    <a:pt x="0" y="23"/>
                  </a:lnTo>
                  <a:lnTo>
                    <a:pt x="4" y="12"/>
                  </a:lnTo>
                  <a:lnTo>
                    <a:pt x="1" y="1"/>
                  </a:lnTo>
                  <a:lnTo>
                    <a:pt x="14" y="0"/>
                  </a:lnTo>
                  <a:lnTo>
                    <a:pt x="30" y="13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1" name="Google Shape;261;p41"/>
            <p:cNvSpPr/>
            <p:nvPr/>
          </p:nvSpPr>
          <p:spPr>
            <a:xfrm>
              <a:off x="5081239" y="2185329"/>
              <a:ext cx="231941" cy="332449"/>
            </a:xfrm>
            <a:custGeom>
              <a:rect b="b" l="l" r="r" t="t"/>
              <a:pathLst>
                <a:path extrusionOk="0" h="172" w="120">
                  <a:moveTo>
                    <a:pt x="49" y="0"/>
                  </a:moveTo>
                  <a:lnTo>
                    <a:pt x="32" y="21"/>
                  </a:lnTo>
                  <a:lnTo>
                    <a:pt x="47" y="18"/>
                  </a:lnTo>
                  <a:lnTo>
                    <a:pt x="64" y="18"/>
                  </a:lnTo>
                  <a:lnTo>
                    <a:pt x="60" y="34"/>
                  </a:lnTo>
                  <a:lnTo>
                    <a:pt x="46" y="51"/>
                  </a:lnTo>
                  <a:lnTo>
                    <a:pt x="62" y="53"/>
                  </a:lnTo>
                  <a:lnTo>
                    <a:pt x="63" y="55"/>
                  </a:lnTo>
                  <a:lnTo>
                    <a:pt x="76" y="78"/>
                  </a:lnTo>
                  <a:lnTo>
                    <a:pt x="87" y="82"/>
                  </a:lnTo>
                  <a:lnTo>
                    <a:pt x="96" y="104"/>
                  </a:lnTo>
                  <a:lnTo>
                    <a:pt x="101" y="112"/>
                  </a:lnTo>
                  <a:lnTo>
                    <a:pt x="120" y="116"/>
                  </a:lnTo>
                  <a:lnTo>
                    <a:pt x="118" y="129"/>
                  </a:lnTo>
                  <a:lnTo>
                    <a:pt x="110" y="135"/>
                  </a:lnTo>
                  <a:lnTo>
                    <a:pt x="116" y="145"/>
                  </a:lnTo>
                  <a:lnTo>
                    <a:pt x="102" y="155"/>
                  </a:lnTo>
                  <a:lnTo>
                    <a:pt x="81" y="155"/>
                  </a:lnTo>
                  <a:lnTo>
                    <a:pt x="54" y="161"/>
                  </a:lnTo>
                  <a:lnTo>
                    <a:pt x="46" y="157"/>
                  </a:lnTo>
                  <a:lnTo>
                    <a:pt x="36" y="166"/>
                  </a:lnTo>
                  <a:lnTo>
                    <a:pt x="21" y="164"/>
                  </a:lnTo>
                  <a:lnTo>
                    <a:pt x="10" y="172"/>
                  </a:lnTo>
                  <a:lnTo>
                    <a:pt x="1" y="168"/>
                  </a:lnTo>
                  <a:lnTo>
                    <a:pt x="25" y="147"/>
                  </a:lnTo>
                  <a:lnTo>
                    <a:pt x="39" y="142"/>
                  </a:lnTo>
                  <a:lnTo>
                    <a:pt x="39" y="142"/>
                  </a:lnTo>
                  <a:lnTo>
                    <a:pt x="15" y="139"/>
                  </a:lnTo>
                  <a:lnTo>
                    <a:pt x="11" y="131"/>
                  </a:lnTo>
                  <a:lnTo>
                    <a:pt x="27" y="125"/>
                  </a:lnTo>
                  <a:lnTo>
                    <a:pt x="19" y="114"/>
                  </a:lnTo>
                  <a:lnTo>
                    <a:pt x="22" y="101"/>
                  </a:lnTo>
                  <a:lnTo>
                    <a:pt x="45" y="102"/>
                  </a:lnTo>
                  <a:lnTo>
                    <a:pt x="45" y="102"/>
                  </a:lnTo>
                  <a:lnTo>
                    <a:pt x="48" y="91"/>
                  </a:lnTo>
                  <a:lnTo>
                    <a:pt x="38" y="79"/>
                  </a:lnTo>
                  <a:lnTo>
                    <a:pt x="37" y="79"/>
                  </a:lnTo>
                  <a:lnTo>
                    <a:pt x="19" y="75"/>
                  </a:lnTo>
                  <a:lnTo>
                    <a:pt x="15" y="70"/>
                  </a:lnTo>
                  <a:lnTo>
                    <a:pt x="21" y="61"/>
                  </a:lnTo>
                  <a:lnTo>
                    <a:pt x="16" y="55"/>
                  </a:lnTo>
                  <a:lnTo>
                    <a:pt x="8" y="65"/>
                  </a:lnTo>
                  <a:lnTo>
                    <a:pt x="8" y="46"/>
                  </a:lnTo>
                  <a:lnTo>
                    <a:pt x="0" y="36"/>
                  </a:lnTo>
                  <a:lnTo>
                    <a:pt x="7" y="15"/>
                  </a:lnTo>
                  <a:lnTo>
                    <a:pt x="19" y="0"/>
                  </a:lnTo>
                  <a:lnTo>
                    <a:pt x="31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2" name="Google Shape;262;p41"/>
            <p:cNvSpPr/>
            <p:nvPr/>
          </p:nvSpPr>
          <p:spPr>
            <a:xfrm>
              <a:off x="6546336" y="2769049"/>
              <a:ext cx="231941" cy="100508"/>
            </a:xfrm>
            <a:custGeom>
              <a:rect b="b" l="l" r="r" t="t"/>
              <a:pathLst>
                <a:path extrusionOk="0" h="52" w="120">
                  <a:moveTo>
                    <a:pt x="33" y="42"/>
                  </a:moveTo>
                  <a:lnTo>
                    <a:pt x="34" y="33"/>
                  </a:lnTo>
                  <a:lnTo>
                    <a:pt x="28" y="19"/>
                  </a:lnTo>
                  <a:lnTo>
                    <a:pt x="17" y="11"/>
                  </a:lnTo>
                  <a:lnTo>
                    <a:pt x="7" y="9"/>
                  </a:lnTo>
                  <a:lnTo>
                    <a:pt x="0" y="3"/>
                  </a:lnTo>
                  <a:lnTo>
                    <a:pt x="1" y="0"/>
                  </a:lnTo>
                  <a:lnTo>
                    <a:pt x="16" y="4"/>
                  </a:lnTo>
                  <a:lnTo>
                    <a:pt x="41" y="7"/>
                  </a:lnTo>
                  <a:lnTo>
                    <a:pt x="66" y="17"/>
                  </a:lnTo>
                  <a:lnTo>
                    <a:pt x="69" y="21"/>
                  </a:lnTo>
                  <a:lnTo>
                    <a:pt x="79" y="18"/>
                  </a:lnTo>
                  <a:lnTo>
                    <a:pt x="95" y="22"/>
                  </a:lnTo>
                  <a:lnTo>
                    <a:pt x="102" y="30"/>
                  </a:lnTo>
                  <a:lnTo>
                    <a:pt x="113" y="35"/>
                  </a:lnTo>
                  <a:lnTo>
                    <a:pt x="110" y="38"/>
                  </a:lnTo>
                  <a:lnTo>
                    <a:pt x="120" y="49"/>
                  </a:lnTo>
                  <a:lnTo>
                    <a:pt x="118" y="52"/>
                  </a:lnTo>
                  <a:lnTo>
                    <a:pt x="109" y="50"/>
                  </a:lnTo>
                  <a:lnTo>
                    <a:pt x="95" y="44"/>
                  </a:lnTo>
                  <a:lnTo>
                    <a:pt x="92" y="48"/>
                  </a:lnTo>
                  <a:lnTo>
                    <a:pt x="69" y="51"/>
                  </a:lnTo>
                  <a:lnTo>
                    <a:pt x="51" y="41"/>
                  </a:lnTo>
                  <a:lnTo>
                    <a:pt x="33" y="42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3" name="Google Shape;263;p41"/>
            <p:cNvSpPr/>
            <p:nvPr/>
          </p:nvSpPr>
          <p:spPr>
            <a:xfrm>
              <a:off x="5146956" y="4069854"/>
              <a:ext cx="152695" cy="255136"/>
            </a:xfrm>
            <a:custGeom>
              <a:rect b="b" l="l" r="r" t="t"/>
              <a:pathLst>
                <a:path extrusionOk="0" h="132" w="79">
                  <a:moveTo>
                    <a:pt x="79" y="107"/>
                  </a:moveTo>
                  <a:lnTo>
                    <a:pt x="50" y="119"/>
                  </a:lnTo>
                  <a:lnTo>
                    <a:pt x="40" y="127"/>
                  </a:lnTo>
                  <a:lnTo>
                    <a:pt x="23" y="132"/>
                  </a:lnTo>
                  <a:lnTo>
                    <a:pt x="7" y="127"/>
                  </a:lnTo>
                  <a:lnTo>
                    <a:pt x="8" y="119"/>
                  </a:lnTo>
                  <a:lnTo>
                    <a:pt x="0" y="100"/>
                  </a:lnTo>
                  <a:lnTo>
                    <a:pt x="5" y="77"/>
                  </a:lnTo>
                  <a:lnTo>
                    <a:pt x="12" y="60"/>
                  </a:lnTo>
                  <a:lnTo>
                    <a:pt x="8" y="30"/>
                  </a:lnTo>
                  <a:lnTo>
                    <a:pt x="5" y="14"/>
                  </a:lnTo>
                  <a:lnTo>
                    <a:pt x="6" y="3"/>
                  </a:lnTo>
                  <a:lnTo>
                    <a:pt x="37" y="2"/>
                  </a:lnTo>
                  <a:lnTo>
                    <a:pt x="45" y="3"/>
                  </a:lnTo>
                  <a:lnTo>
                    <a:pt x="51" y="0"/>
                  </a:lnTo>
                  <a:lnTo>
                    <a:pt x="60" y="1"/>
                  </a:lnTo>
                  <a:lnTo>
                    <a:pt x="58" y="8"/>
                  </a:lnTo>
                  <a:lnTo>
                    <a:pt x="66" y="19"/>
                  </a:lnTo>
                  <a:lnTo>
                    <a:pt x="66" y="34"/>
                  </a:lnTo>
                  <a:lnTo>
                    <a:pt x="68" y="50"/>
                  </a:lnTo>
                  <a:lnTo>
                    <a:pt x="72" y="58"/>
                  </a:lnTo>
                  <a:lnTo>
                    <a:pt x="68" y="76"/>
                  </a:lnTo>
                  <a:lnTo>
                    <a:pt x="70" y="87"/>
                  </a:lnTo>
                  <a:lnTo>
                    <a:pt x="75" y="100"/>
                  </a:lnTo>
                  <a:lnTo>
                    <a:pt x="79" y="107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4" name="Google Shape;264;p41"/>
            <p:cNvSpPr/>
            <p:nvPr/>
          </p:nvSpPr>
          <p:spPr>
            <a:xfrm>
              <a:off x="4727529" y="4009935"/>
              <a:ext cx="257069" cy="212613"/>
            </a:xfrm>
            <a:custGeom>
              <a:rect b="b" l="l" r="r" t="t"/>
              <a:pathLst>
                <a:path extrusionOk="0" h="110" w="133">
                  <a:moveTo>
                    <a:pt x="122" y="102"/>
                  </a:moveTo>
                  <a:lnTo>
                    <a:pt x="116" y="101"/>
                  </a:lnTo>
                  <a:lnTo>
                    <a:pt x="113" y="110"/>
                  </a:lnTo>
                  <a:lnTo>
                    <a:pt x="108" y="110"/>
                  </a:lnTo>
                  <a:lnTo>
                    <a:pt x="104" y="105"/>
                  </a:lnTo>
                  <a:lnTo>
                    <a:pt x="105" y="97"/>
                  </a:lnTo>
                  <a:lnTo>
                    <a:pt x="98" y="84"/>
                  </a:lnTo>
                  <a:lnTo>
                    <a:pt x="93" y="86"/>
                  </a:lnTo>
                  <a:lnTo>
                    <a:pt x="89" y="87"/>
                  </a:lnTo>
                  <a:lnTo>
                    <a:pt x="84" y="88"/>
                  </a:lnTo>
                  <a:lnTo>
                    <a:pt x="84" y="80"/>
                  </a:lnTo>
                  <a:lnTo>
                    <a:pt x="81" y="75"/>
                  </a:lnTo>
                  <a:lnTo>
                    <a:pt x="82" y="69"/>
                  </a:lnTo>
                  <a:lnTo>
                    <a:pt x="78" y="60"/>
                  </a:lnTo>
                  <a:lnTo>
                    <a:pt x="73" y="53"/>
                  </a:lnTo>
                  <a:lnTo>
                    <a:pt x="58" y="53"/>
                  </a:lnTo>
                  <a:lnTo>
                    <a:pt x="54" y="57"/>
                  </a:lnTo>
                  <a:lnTo>
                    <a:pt x="49" y="57"/>
                  </a:lnTo>
                  <a:lnTo>
                    <a:pt x="46" y="61"/>
                  </a:lnTo>
                  <a:lnTo>
                    <a:pt x="44" y="67"/>
                  </a:lnTo>
                  <a:lnTo>
                    <a:pt x="34" y="76"/>
                  </a:lnTo>
                  <a:lnTo>
                    <a:pt x="26" y="64"/>
                  </a:lnTo>
                  <a:lnTo>
                    <a:pt x="19" y="56"/>
                  </a:lnTo>
                  <a:lnTo>
                    <a:pt x="14" y="53"/>
                  </a:lnTo>
                  <a:lnTo>
                    <a:pt x="10" y="49"/>
                  </a:lnTo>
                  <a:lnTo>
                    <a:pt x="8" y="40"/>
                  </a:lnTo>
                  <a:lnTo>
                    <a:pt x="5" y="35"/>
                  </a:lnTo>
                  <a:lnTo>
                    <a:pt x="0" y="32"/>
                  </a:lnTo>
                  <a:lnTo>
                    <a:pt x="8" y="22"/>
                  </a:lnTo>
                  <a:lnTo>
                    <a:pt x="14" y="22"/>
                  </a:lnTo>
                  <a:lnTo>
                    <a:pt x="18" y="19"/>
                  </a:lnTo>
                  <a:lnTo>
                    <a:pt x="22" y="19"/>
                  </a:lnTo>
                  <a:lnTo>
                    <a:pt x="25" y="16"/>
                  </a:lnTo>
                  <a:lnTo>
                    <a:pt x="24" y="9"/>
                  </a:lnTo>
                  <a:lnTo>
                    <a:pt x="26" y="7"/>
                  </a:lnTo>
                  <a:lnTo>
                    <a:pt x="26" y="0"/>
                  </a:lnTo>
                  <a:lnTo>
                    <a:pt x="35" y="0"/>
                  </a:lnTo>
                  <a:lnTo>
                    <a:pt x="48" y="5"/>
                  </a:lnTo>
                  <a:lnTo>
                    <a:pt x="52" y="5"/>
                  </a:lnTo>
                  <a:lnTo>
                    <a:pt x="54" y="2"/>
                  </a:lnTo>
                  <a:lnTo>
                    <a:pt x="64" y="4"/>
                  </a:lnTo>
                  <a:lnTo>
                    <a:pt x="66" y="3"/>
                  </a:lnTo>
                  <a:lnTo>
                    <a:pt x="67" y="10"/>
                  </a:lnTo>
                  <a:lnTo>
                    <a:pt x="70" y="10"/>
                  </a:lnTo>
                  <a:lnTo>
                    <a:pt x="75" y="8"/>
                  </a:lnTo>
                  <a:lnTo>
                    <a:pt x="78" y="8"/>
                  </a:lnTo>
                  <a:lnTo>
                    <a:pt x="83" y="14"/>
                  </a:lnTo>
                  <a:lnTo>
                    <a:pt x="91" y="15"/>
                  </a:lnTo>
                  <a:lnTo>
                    <a:pt x="96" y="11"/>
                  </a:lnTo>
                  <a:lnTo>
                    <a:pt x="102" y="8"/>
                  </a:lnTo>
                  <a:lnTo>
                    <a:pt x="106" y="5"/>
                  </a:lnTo>
                  <a:lnTo>
                    <a:pt x="110" y="6"/>
                  </a:lnTo>
                  <a:lnTo>
                    <a:pt x="114" y="10"/>
                  </a:lnTo>
                  <a:lnTo>
                    <a:pt x="116" y="16"/>
                  </a:lnTo>
                  <a:lnTo>
                    <a:pt x="123" y="25"/>
                  </a:lnTo>
                  <a:lnTo>
                    <a:pt x="120" y="30"/>
                  </a:lnTo>
                  <a:lnTo>
                    <a:pt x="119" y="37"/>
                  </a:lnTo>
                  <a:lnTo>
                    <a:pt x="123" y="35"/>
                  </a:lnTo>
                  <a:lnTo>
                    <a:pt x="125" y="37"/>
                  </a:lnTo>
                  <a:lnTo>
                    <a:pt x="124" y="43"/>
                  </a:lnTo>
                  <a:lnTo>
                    <a:pt x="130" y="49"/>
                  </a:lnTo>
                  <a:lnTo>
                    <a:pt x="126" y="51"/>
                  </a:lnTo>
                  <a:lnTo>
                    <a:pt x="124" y="58"/>
                  </a:lnTo>
                  <a:lnTo>
                    <a:pt x="128" y="67"/>
                  </a:lnTo>
                  <a:lnTo>
                    <a:pt x="133" y="83"/>
                  </a:lnTo>
                  <a:lnTo>
                    <a:pt x="126" y="86"/>
                  </a:lnTo>
                  <a:lnTo>
                    <a:pt x="124" y="89"/>
                  </a:lnTo>
                  <a:lnTo>
                    <a:pt x="126" y="93"/>
                  </a:lnTo>
                  <a:lnTo>
                    <a:pt x="125" y="102"/>
                  </a:lnTo>
                  <a:lnTo>
                    <a:pt x="122" y="102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5" name="Google Shape;265;p41"/>
            <p:cNvSpPr/>
            <p:nvPr/>
          </p:nvSpPr>
          <p:spPr>
            <a:xfrm>
              <a:off x="4667610" y="3957749"/>
              <a:ext cx="106307" cy="30926"/>
            </a:xfrm>
            <a:custGeom>
              <a:rect b="b" l="l" r="r" t="t"/>
              <a:pathLst>
                <a:path extrusionOk="0" h="16" w="55">
                  <a:moveTo>
                    <a:pt x="0" y="15"/>
                  </a:moveTo>
                  <a:lnTo>
                    <a:pt x="3" y="6"/>
                  </a:lnTo>
                  <a:lnTo>
                    <a:pt x="23" y="5"/>
                  </a:lnTo>
                  <a:lnTo>
                    <a:pt x="27" y="0"/>
                  </a:lnTo>
                  <a:lnTo>
                    <a:pt x="33" y="0"/>
                  </a:lnTo>
                  <a:lnTo>
                    <a:pt x="40" y="5"/>
                  </a:lnTo>
                  <a:lnTo>
                    <a:pt x="45" y="5"/>
                  </a:lnTo>
                  <a:lnTo>
                    <a:pt x="51" y="2"/>
                  </a:lnTo>
                  <a:lnTo>
                    <a:pt x="55" y="8"/>
                  </a:lnTo>
                  <a:lnTo>
                    <a:pt x="47" y="13"/>
                  </a:lnTo>
                  <a:lnTo>
                    <a:pt x="39" y="12"/>
                  </a:lnTo>
                  <a:lnTo>
                    <a:pt x="31" y="8"/>
                  </a:lnTo>
                  <a:lnTo>
                    <a:pt x="25" y="13"/>
                  </a:lnTo>
                  <a:lnTo>
                    <a:pt x="21" y="13"/>
                  </a:lnTo>
                  <a:lnTo>
                    <a:pt x="17" y="16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6" name="Google Shape;266;p41"/>
            <p:cNvSpPr/>
            <p:nvPr/>
          </p:nvSpPr>
          <p:spPr>
            <a:xfrm>
              <a:off x="4673409" y="4008003"/>
              <a:ext cx="104374" cy="63785"/>
            </a:xfrm>
            <a:custGeom>
              <a:rect b="b" l="l" r="r" t="t"/>
              <a:pathLst>
                <a:path extrusionOk="0" h="33" w="54">
                  <a:moveTo>
                    <a:pt x="28" y="33"/>
                  </a:moveTo>
                  <a:lnTo>
                    <a:pt x="18" y="24"/>
                  </a:lnTo>
                  <a:lnTo>
                    <a:pt x="10" y="23"/>
                  </a:lnTo>
                  <a:lnTo>
                    <a:pt x="6" y="17"/>
                  </a:lnTo>
                  <a:lnTo>
                    <a:pt x="6" y="14"/>
                  </a:lnTo>
                  <a:lnTo>
                    <a:pt x="1" y="10"/>
                  </a:lnTo>
                  <a:lnTo>
                    <a:pt x="0" y="5"/>
                  </a:lnTo>
                  <a:lnTo>
                    <a:pt x="10" y="2"/>
                  </a:lnTo>
                  <a:lnTo>
                    <a:pt x="16" y="2"/>
                  </a:lnTo>
                  <a:lnTo>
                    <a:pt x="21" y="0"/>
                  </a:lnTo>
                  <a:lnTo>
                    <a:pt x="54" y="1"/>
                  </a:lnTo>
                  <a:lnTo>
                    <a:pt x="54" y="8"/>
                  </a:lnTo>
                  <a:lnTo>
                    <a:pt x="52" y="10"/>
                  </a:lnTo>
                  <a:lnTo>
                    <a:pt x="53" y="17"/>
                  </a:lnTo>
                  <a:lnTo>
                    <a:pt x="50" y="20"/>
                  </a:lnTo>
                  <a:lnTo>
                    <a:pt x="46" y="20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28" y="33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7" name="Google Shape;267;p41"/>
            <p:cNvSpPr/>
            <p:nvPr/>
          </p:nvSpPr>
          <p:spPr>
            <a:xfrm>
              <a:off x="5591510" y="4423566"/>
              <a:ext cx="71516" cy="50254"/>
            </a:xfrm>
            <a:custGeom>
              <a:rect b="b" l="l" r="r" t="t"/>
              <a:pathLst>
                <a:path extrusionOk="0" h="26" w="37">
                  <a:moveTo>
                    <a:pt x="4" y="26"/>
                  </a:moveTo>
                  <a:lnTo>
                    <a:pt x="0" y="23"/>
                  </a:lnTo>
                  <a:lnTo>
                    <a:pt x="7" y="0"/>
                  </a:lnTo>
                  <a:lnTo>
                    <a:pt x="37" y="0"/>
                  </a:lnTo>
                  <a:lnTo>
                    <a:pt x="37" y="25"/>
                  </a:lnTo>
                  <a:lnTo>
                    <a:pt x="10" y="25"/>
                  </a:lnTo>
                  <a:lnTo>
                    <a:pt x="4" y="26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8" name="Google Shape;268;p41"/>
            <p:cNvSpPr/>
            <p:nvPr/>
          </p:nvSpPr>
          <p:spPr>
            <a:xfrm>
              <a:off x="6047662" y="3082170"/>
              <a:ext cx="92777" cy="30926"/>
            </a:xfrm>
            <a:custGeom>
              <a:rect b="b" l="l" r="r" t="t"/>
              <a:pathLst>
                <a:path extrusionOk="0" h="16" w="48">
                  <a:moveTo>
                    <a:pt x="2" y="0"/>
                  </a:moveTo>
                  <a:lnTo>
                    <a:pt x="12" y="7"/>
                  </a:lnTo>
                  <a:lnTo>
                    <a:pt x="25" y="6"/>
                  </a:lnTo>
                  <a:lnTo>
                    <a:pt x="39" y="7"/>
                  </a:lnTo>
                  <a:lnTo>
                    <a:pt x="38" y="11"/>
                  </a:lnTo>
                  <a:lnTo>
                    <a:pt x="48" y="8"/>
                  </a:lnTo>
                  <a:lnTo>
                    <a:pt x="46" y="14"/>
                  </a:lnTo>
                  <a:lnTo>
                    <a:pt x="21" y="16"/>
                  </a:lnTo>
                  <a:lnTo>
                    <a:pt x="21" y="13"/>
                  </a:lnTo>
                  <a:lnTo>
                    <a:pt x="0" y="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9" name="Google Shape;269;p41"/>
            <p:cNvSpPr/>
            <p:nvPr/>
          </p:nvSpPr>
          <p:spPr>
            <a:xfrm>
              <a:off x="5922027" y="2838631"/>
              <a:ext cx="202949" cy="214546"/>
            </a:xfrm>
            <a:custGeom>
              <a:rect b="b" l="l" r="r" t="t"/>
              <a:pathLst>
                <a:path extrusionOk="0" h="111" w="105">
                  <a:moveTo>
                    <a:pt x="105" y="5"/>
                  </a:moveTo>
                  <a:lnTo>
                    <a:pt x="101" y="18"/>
                  </a:lnTo>
                  <a:lnTo>
                    <a:pt x="98" y="20"/>
                  </a:lnTo>
                  <a:lnTo>
                    <a:pt x="87" y="20"/>
                  </a:lnTo>
                  <a:lnTo>
                    <a:pt x="78" y="18"/>
                  </a:lnTo>
                  <a:lnTo>
                    <a:pt x="58" y="23"/>
                  </a:lnTo>
                  <a:lnTo>
                    <a:pt x="71" y="35"/>
                  </a:lnTo>
                  <a:lnTo>
                    <a:pt x="63" y="38"/>
                  </a:lnTo>
                  <a:lnTo>
                    <a:pt x="54" y="38"/>
                  </a:lnTo>
                  <a:lnTo>
                    <a:pt x="44" y="28"/>
                  </a:lnTo>
                  <a:lnTo>
                    <a:pt x="41" y="32"/>
                  </a:lnTo>
                  <a:lnTo>
                    <a:pt x="46" y="44"/>
                  </a:lnTo>
                  <a:lnTo>
                    <a:pt x="55" y="54"/>
                  </a:lnTo>
                  <a:lnTo>
                    <a:pt x="49" y="59"/>
                  </a:lnTo>
                  <a:lnTo>
                    <a:pt x="59" y="68"/>
                  </a:lnTo>
                  <a:lnTo>
                    <a:pt x="68" y="74"/>
                  </a:lnTo>
                  <a:lnTo>
                    <a:pt x="70" y="86"/>
                  </a:lnTo>
                  <a:lnTo>
                    <a:pt x="53" y="80"/>
                  </a:lnTo>
                  <a:lnTo>
                    <a:pt x="59" y="91"/>
                  </a:lnTo>
                  <a:lnTo>
                    <a:pt x="49" y="93"/>
                  </a:lnTo>
                  <a:lnTo>
                    <a:pt x="57" y="111"/>
                  </a:lnTo>
                  <a:lnTo>
                    <a:pt x="45" y="111"/>
                  </a:lnTo>
                  <a:lnTo>
                    <a:pt x="30" y="102"/>
                  </a:lnTo>
                  <a:lnTo>
                    <a:pt x="23" y="86"/>
                  </a:lnTo>
                  <a:lnTo>
                    <a:pt x="19" y="72"/>
                  </a:lnTo>
                  <a:lnTo>
                    <a:pt x="11" y="63"/>
                  </a:lnTo>
                  <a:lnTo>
                    <a:pt x="2" y="51"/>
                  </a:lnTo>
                  <a:lnTo>
                    <a:pt x="0" y="45"/>
                  </a:lnTo>
                  <a:lnTo>
                    <a:pt x="7" y="35"/>
                  </a:lnTo>
                  <a:lnTo>
                    <a:pt x="7" y="28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24" y="18"/>
                  </a:lnTo>
                  <a:lnTo>
                    <a:pt x="30" y="14"/>
                  </a:lnTo>
                  <a:lnTo>
                    <a:pt x="39" y="14"/>
                  </a:lnTo>
                  <a:lnTo>
                    <a:pt x="41" y="10"/>
                  </a:lnTo>
                  <a:lnTo>
                    <a:pt x="44" y="10"/>
                  </a:lnTo>
                  <a:lnTo>
                    <a:pt x="57" y="10"/>
                  </a:lnTo>
                  <a:lnTo>
                    <a:pt x="70" y="5"/>
                  </a:lnTo>
                  <a:lnTo>
                    <a:pt x="82" y="12"/>
                  </a:lnTo>
                  <a:lnTo>
                    <a:pt x="97" y="10"/>
                  </a:lnTo>
                  <a:lnTo>
                    <a:pt x="96" y="0"/>
                  </a:lnTo>
                  <a:lnTo>
                    <a:pt x="105" y="5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0" name="Google Shape;270;p41"/>
            <p:cNvSpPr/>
            <p:nvPr/>
          </p:nvSpPr>
          <p:spPr>
            <a:xfrm>
              <a:off x="3591015" y="1388997"/>
              <a:ext cx="1405179" cy="742213"/>
            </a:xfrm>
            <a:custGeom>
              <a:rect b="b" l="l" r="r" t="t"/>
              <a:pathLst>
                <a:path extrusionOk="0" h="384" w="727">
                  <a:moveTo>
                    <a:pt x="350" y="12"/>
                  </a:moveTo>
                  <a:lnTo>
                    <a:pt x="392" y="5"/>
                  </a:lnTo>
                  <a:lnTo>
                    <a:pt x="429" y="5"/>
                  </a:lnTo>
                  <a:lnTo>
                    <a:pt x="446" y="1"/>
                  </a:lnTo>
                  <a:lnTo>
                    <a:pt x="485" y="0"/>
                  </a:lnTo>
                  <a:lnTo>
                    <a:pt x="571" y="1"/>
                  </a:lnTo>
                  <a:lnTo>
                    <a:pt x="636" y="10"/>
                  </a:lnTo>
                  <a:lnTo>
                    <a:pt x="614" y="15"/>
                  </a:lnTo>
                  <a:lnTo>
                    <a:pt x="571" y="16"/>
                  </a:lnTo>
                  <a:lnTo>
                    <a:pt x="511" y="17"/>
                  </a:lnTo>
                  <a:lnTo>
                    <a:pt x="516" y="19"/>
                  </a:lnTo>
                  <a:lnTo>
                    <a:pt x="556" y="18"/>
                  </a:lnTo>
                  <a:lnTo>
                    <a:pt x="588" y="22"/>
                  </a:lnTo>
                  <a:lnTo>
                    <a:pt x="610" y="18"/>
                  </a:lnTo>
                  <a:lnTo>
                    <a:pt x="618" y="23"/>
                  </a:lnTo>
                  <a:lnTo>
                    <a:pt x="604" y="30"/>
                  </a:lnTo>
                  <a:lnTo>
                    <a:pt x="634" y="26"/>
                  </a:lnTo>
                  <a:lnTo>
                    <a:pt x="689" y="20"/>
                  </a:lnTo>
                  <a:lnTo>
                    <a:pt x="722" y="23"/>
                  </a:lnTo>
                  <a:lnTo>
                    <a:pt x="727" y="28"/>
                  </a:lnTo>
                  <a:lnTo>
                    <a:pt x="679" y="38"/>
                  </a:lnTo>
                  <a:lnTo>
                    <a:pt x="672" y="41"/>
                  </a:lnTo>
                  <a:lnTo>
                    <a:pt x="636" y="43"/>
                  </a:lnTo>
                  <a:lnTo>
                    <a:pt x="662" y="44"/>
                  </a:lnTo>
                  <a:lnTo>
                    <a:pt x="646" y="54"/>
                  </a:lnTo>
                  <a:lnTo>
                    <a:pt x="634" y="63"/>
                  </a:lnTo>
                  <a:lnTo>
                    <a:pt x="631" y="79"/>
                  </a:lnTo>
                  <a:lnTo>
                    <a:pt x="643" y="88"/>
                  </a:lnTo>
                  <a:lnTo>
                    <a:pt x="624" y="89"/>
                  </a:lnTo>
                  <a:lnTo>
                    <a:pt x="603" y="94"/>
                  </a:lnTo>
                  <a:lnTo>
                    <a:pt x="624" y="102"/>
                  </a:lnTo>
                  <a:lnTo>
                    <a:pt x="624" y="115"/>
                  </a:lnTo>
                  <a:lnTo>
                    <a:pt x="610" y="116"/>
                  </a:lnTo>
                  <a:lnTo>
                    <a:pt x="623" y="130"/>
                  </a:lnTo>
                  <a:lnTo>
                    <a:pt x="595" y="131"/>
                  </a:lnTo>
                  <a:lnTo>
                    <a:pt x="608" y="138"/>
                  </a:lnTo>
                  <a:lnTo>
                    <a:pt x="603" y="143"/>
                  </a:lnTo>
                  <a:lnTo>
                    <a:pt x="585" y="146"/>
                  </a:lnTo>
                  <a:lnTo>
                    <a:pt x="567" y="146"/>
                  </a:lnTo>
                  <a:lnTo>
                    <a:pt x="580" y="157"/>
                  </a:lnTo>
                  <a:lnTo>
                    <a:pt x="579" y="164"/>
                  </a:lnTo>
                  <a:lnTo>
                    <a:pt x="555" y="158"/>
                  </a:lnTo>
                  <a:lnTo>
                    <a:pt x="548" y="162"/>
                  </a:lnTo>
                  <a:lnTo>
                    <a:pt x="564" y="166"/>
                  </a:lnTo>
                  <a:lnTo>
                    <a:pt x="578" y="176"/>
                  </a:lnTo>
                  <a:lnTo>
                    <a:pt x="580" y="190"/>
                  </a:lnTo>
                  <a:lnTo>
                    <a:pt x="556" y="193"/>
                  </a:lnTo>
                  <a:lnTo>
                    <a:pt x="548" y="187"/>
                  </a:lnTo>
                  <a:lnTo>
                    <a:pt x="534" y="177"/>
                  </a:lnTo>
                  <a:lnTo>
                    <a:pt x="536" y="189"/>
                  </a:lnTo>
                  <a:lnTo>
                    <a:pt x="518" y="198"/>
                  </a:lnTo>
                  <a:lnTo>
                    <a:pt x="553" y="198"/>
                  </a:lnTo>
                  <a:lnTo>
                    <a:pt x="571" y="199"/>
                  </a:lnTo>
                  <a:lnTo>
                    <a:pt x="532" y="214"/>
                  </a:lnTo>
                  <a:lnTo>
                    <a:pt x="492" y="228"/>
                  </a:lnTo>
                  <a:lnTo>
                    <a:pt x="451" y="234"/>
                  </a:lnTo>
                  <a:lnTo>
                    <a:pt x="436" y="234"/>
                  </a:lnTo>
                  <a:lnTo>
                    <a:pt x="420" y="241"/>
                  </a:lnTo>
                  <a:lnTo>
                    <a:pt x="396" y="260"/>
                  </a:lnTo>
                  <a:lnTo>
                    <a:pt x="362" y="273"/>
                  </a:lnTo>
                  <a:lnTo>
                    <a:pt x="353" y="274"/>
                  </a:lnTo>
                  <a:lnTo>
                    <a:pt x="333" y="278"/>
                  </a:lnTo>
                  <a:lnTo>
                    <a:pt x="311" y="282"/>
                  </a:lnTo>
                  <a:lnTo>
                    <a:pt x="295" y="294"/>
                  </a:lnTo>
                  <a:lnTo>
                    <a:pt x="291" y="307"/>
                  </a:lnTo>
                  <a:lnTo>
                    <a:pt x="280" y="319"/>
                  </a:lnTo>
                  <a:lnTo>
                    <a:pt x="251" y="334"/>
                  </a:lnTo>
                  <a:lnTo>
                    <a:pt x="252" y="349"/>
                  </a:lnTo>
                  <a:lnTo>
                    <a:pt x="241" y="364"/>
                  </a:lnTo>
                  <a:lnTo>
                    <a:pt x="227" y="383"/>
                  </a:lnTo>
                  <a:lnTo>
                    <a:pt x="206" y="384"/>
                  </a:lnTo>
                  <a:lnTo>
                    <a:pt x="190" y="369"/>
                  </a:lnTo>
                  <a:lnTo>
                    <a:pt x="161" y="369"/>
                  </a:lnTo>
                  <a:lnTo>
                    <a:pt x="150" y="358"/>
                  </a:lnTo>
                  <a:lnTo>
                    <a:pt x="148" y="340"/>
                  </a:lnTo>
                  <a:lnTo>
                    <a:pt x="133" y="316"/>
                  </a:lnTo>
                  <a:lnTo>
                    <a:pt x="130" y="304"/>
                  </a:lnTo>
                  <a:lnTo>
                    <a:pt x="136" y="288"/>
                  </a:lnTo>
                  <a:lnTo>
                    <a:pt x="124" y="271"/>
                  </a:lnTo>
                  <a:lnTo>
                    <a:pt x="135" y="257"/>
                  </a:lnTo>
                  <a:lnTo>
                    <a:pt x="129" y="251"/>
                  </a:lnTo>
                  <a:lnTo>
                    <a:pt x="153" y="230"/>
                  </a:lnTo>
                  <a:lnTo>
                    <a:pt x="176" y="223"/>
                  </a:lnTo>
                  <a:lnTo>
                    <a:pt x="185" y="216"/>
                  </a:lnTo>
                  <a:lnTo>
                    <a:pt x="194" y="203"/>
                  </a:lnTo>
                  <a:lnTo>
                    <a:pt x="176" y="209"/>
                  </a:lnTo>
                  <a:lnTo>
                    <a:pt x="167" y="211"/>
                  </a:lnTo>
                  <a:lnTo>
                    <a:pt x="154" y="214"/>
                  </a:lnTo>
                  <a:lnTo>
                    <a:pt x="141" y="208"/>
                  </a:lnTo>
                  <a:lnTo>
                    <a:pt x="146" y="196"/>
                  </a:lnTo>
                  <a:lnTo>
                    <a:pt x="156" y="187"/>
                  </a:lnTo>
                  <a:lnTo>
                    <a:pt x="168" y="187"/>
                  </a:lnTo>
                  <a:lnTo>
                    <a:pt x="193" y="191"/>
                  </a:lnTo>
                  <a:lnTo>
                    <a:pt x="176" y="181"/>
                  </a:lnTo>
                  <a:lnTo>
                    <a:pt x="167" y="175"/>
                  </a:lnTo>
                  <a:lnTo>
                    <a:pt x="153" y="177"/>
                  </a:lnTo>
                  <a:lnTo>
                    <a:pt x="145" y="173"/>
                  </a:lnTo>
                  <a:lnTo>
                    <a:pt x="168" y="158"/>
                  </a:lnTo>
                  <a:lnTo>
                    <a:pt x="163" y="151"/>
                  </a:lnTo>
                  <a:lnTo>
                    <a:pt x="160" y="140"/>
                  </a:lnTo>
                  <a:lnTo>
                    <a:pt x="155" y="123"/>
                  </a:lnTo>
                  <a:lnTo>
                    <a:pt x="143" y="117"/>
                  </a:lnTo>
                  <a:lnTo>
                    <a:pt x="148" y="111"/>
                  </a:lnTo>
                  <a:lnTo>
                    <a:pt x="121" y="102"/>
                  </a:lnTo>
                  <a:lnTo>
                    <a:pt x="96" y="101"/>
                  </a:lnTo>
                  <a:lnTo>
                    <a:pt x="63" y="101"/>
                  </a:lnTo>
                  <a:lnTo>
                    <a:pt x="33" y="102"/>
                  </a:lnTo>
                  <a:lnTo>
                    <a:pt x="23" y="98"/>
                  </a:lnTo>
                  <a:lnTo>
                    <a:pt x="10" y="88"/>
                  </a:lnTo>
                  <a:lnTo>
                    <a:pt x="45" y="83"/>
                  </a:lnTo>
                  <a:lnTo>
                    <a:pt x="69" y="83"/>
                  </a:lnTo>
                  <a:lnTo>
                    <a:pt x="21" y="79"/>
                  </a:lnTo>
                  <a:lnTo>
                    <a:pt x="0" y="73"/>
                  </a:lnTo>
                  <a:lnTo>
                    <a:pt x="7" y="67"/>
                  </a:lnTo>
                  <a:lnTo>
                    <a:pt x="57" y="60"/>
                  </a:lnTo>
                  <a:lnTo>
                    <a:pt x="105" y="54"/>
                  </a:lnTo>
                  <a:lnTo>
                    <a:pt x="114" y="49"/>
                  </a:lnTo>
                  <a:lnTo>
                    <a:pt x="87" y="44"/>
                  </a:lnTo>
                  <a:lnTo>
                    <a:pt x="101" y="38"/>
                  </a:lnTo>
                  <a:lnTo>
                    <a:pt x="148" y="29"/>
                  </a:lnTo>
                  <a:lnTo>
                    <a:pt x="166" y="28"/>
                  </a:lnTo>
                  <a:lnTo>
                    <a:pt x="166" y="22"/>
                  </a:lnTo>
                  <a:lnTo>
                    <a:pt x="195" y="19"/>
                  </a:lnTo>
                  <a:lnTo>
                    <a:pt x="231" y="17"/>
                  </a:lnTo>
                  <a:lnTo>
                    <a:pt x="265" y="17"/>
                  </a:lnTo>
                  <a:lnTo>
                    <a:pt x="274" y="21"/>
                  </a:lnTo>
                  <a:lnTo>
                    <a:pt x="309" y="14"/>
                  </a:lnTo>
                  <a:lnTo>
                    <a:pt x="332" y="19"/>
                  </a:lnTo>
                  <a:lnTo>
                    <a:pt x="347" y="20"/>
                  </a:lnTo>
                  <a:lnTo>
                    <a:pt x="367" y="24"/>
                  </a:lnTo>
                  <a:lnTo>
                    <a:pt x="345" y="17"/>
                  </a:lnTo>
                  <a:lnTo>
                    <a:pt x="350" y="12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1" name="Google Shape;271;p41"/>
            <p:cNvSpPr/>
            <p:nvPr/>
          </p:nvSpPr>
          <p:spPr>
            <a:xfrm>
              <a:off x="2015745" y="3799256"/>
              <a:ext cx="144964" cy="164292"/>
            </a:xfrm>
            <a:custGeom>
              <a:rect b="b" l="l" r="r" t="t"/>
              <a:pathLst>
                <a:path extrusionOk="0" h="85" w="75">
                  <a:moveTo>
                    <a:pt x="37" y="85"/>
                  </a:moveTo>
                  <a:lnTo>
                    <a:pt x="28" y="81"/>
                  </a:lnTo>
                  <a:lnTo>
                    <a:pt x="17" y="81"/>
                  </a:lnTo>
                  <a:lnTo>
                    <a:pt x="9" y="77"/>
                  </a:lnTo>
                  <a:lnTo>
                    <a:pt x="0" y="68"/>
                  </a:lnTo>
                  <a:lnTo>
                    <a:pt x="1" y="62"/>
                  </a:lnTo>
                  <a:lnTo>
                    <a:pt x="4" y="58"/>
                  </a:lnTo>
                  <a:lnTo>
                    <a:pt x="2" y="54"/>
                  </a:lnTo>
                  <a:lnTo>
                    <a:pt x="12" y="37"/>
                  </a:lnTo>
                  <a:lnTo>
                    <a:pt x="36" y="37"/>
                  </a:lnTo>
                  <a:lnTo>
                    <a:pt x="37" y="29"/>
                  </a:lnTo>
                  <a:lnTo>
                    <a:pt x="34" y="28"/>
                  </a:lnTo>
                  <a:lnTo>
                    <a:pt x="33" y="24"/>
                  </a:lnTo>
                  <a:lnTo>
                    <a:pt x="27" y="19"/>
                  </a:lnTo>
                  <a:lnTo>
                    <a:pt x="21" y="12"/>
                  </a:lnTo>
                  <a:lnTo>
                    <a:pt x="29" y="12"/>
                  </a:lnTo>
                  <a:lnTo>
                    <a:pt x="30" y="0"/>
                  </a:lnTo>
                  <a:lnTo>
                    <a:pt x="47" y="0"/>
                  </a:lnTo>
                  <a:lnTo>
                    <a:pt x="64" y="0"/>
                  </a:lnTo>
                  <a:lnTo>
                    <a:pt x="62" y="17"/>
                  </a:lnTo>
                  <a:lnTo>
                    <a:pt x="58" y="40"/>
                  </a:lnTo>
                  <a:lnTo>
                    <a:pt x="63" y="40"/>
                  </a:lnTo>
                  <a:lnTo>
                    <a:pt x="69" y="44"/>
                  </a:lnTo>
                  <a:lnTo>
                    <a:pt x="71" y="41"/>
                  </a:lnTo>
                  <a:lnTo>
                    <a:pt x="75" y="44"/>
                  </a:lnTo>
                  <a:lnTo>
                    <a:pt x="66" y="52"/>
                  </a:lnTo>
                  <a:lnTo>
                    <a:pt x="57" y="58"/>
                  </a:lnTo>
                  <a:lnTo>
                    <a:pt x="55" y="61"/>
                  </a:lnTo>
                  <a:lnTo>
                    <a:pt x="56" y="66"/>
                  </a:lnTo>
                  <a:lnTo>
                    <a:pt x="52" y="71"/>
                  </a:lnTo>
                  <a:lnTo>
                    <a:pt x="48" y="72"/>
                  </a:lnTo>
                  <a:lnTo>
                    <a:pt x="49" y="74"/>
                  </a:lnTo>
                  <a:lnTo>
                    <a:pt x="45" y="77"/>
                  </a:lnTo>
                  <a:lnTo>
                    <a:pt x="38" y="82"/>
                  </a:lnTo>
                  <a:lnTo>
                    <a:pt x="37" y="85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2" name="Google Shape;272;p41"/>
            <p:cNvSpPr/>
            <p:nvPr/>
          </p:nvSpPr>
          <p:spPr>
            <a:xfrm>
              <a:off x="3084610" y="4180027"/>
              <a:ext cx="170090" cy="284129"/>
            </a:xfrm>
            <a:custGeom>
              <a:rect b="b" l="l" r="r" t="t"/>
              <a:pathLst>
                <a:path extrusionOk="0" h="147" w="88">
                  <a:moveTo>
                    <a:pt x="32" y="0"/>
                  </a:moveTo>
                  <a:lnTo>
                    <a:pt x="43" y="7"/>
                  </a:lnTo>
                  <a:lnTo>
                    <a:pt x="54" y="21"/>
                  </a:lnTo>
                  <a:lnTo>
                    <a:pt x="54" y="32"/>
                  </a:lnTo>
                  <a:lnTo>
                    <a:pt x="61" y="32"/>
                  </a:lnTo>
                  <a:lnTo>
                    <a:pt x="71" y="42"/>
                  </a:lnTo>
                  <a:lnTo>
                    <a:pt x="78" y="49"/>
                  </a:lnTo>
                  <a:lnTo>
                    <a:pt x="74" y="68"/>
                  </a:lnTo>
                  <a:lnTo>
                    <a:pt x="63" y="73"/>
                  </a:lnTo>
                  <a:lnTo>
                    <a:pt x="64" y="78"/>
                  </a:lnTo>
                  <a:lnTo>
                    <a:pt x="61" y="89"/>
                  </a:lnTo>
                  <a:lnTo>
                    <a:pt x="68" y="104"/>
                  </a:lnTo>
                  <a:lnTo>
                    <a:pt x="74" y="104"/>
                  </a:lnTo>
                  <a:lnTo>
                    <a:pt x="77" y="116"/>
                  </a:lnTo>
                  <a:lnTo>
                    <a:pt x="88" y="134"/>
                  </a:lnTo>
                  <a:lnTo>
                    <a:pt x="83" y="135"/>
                  </a:lnTo>
                  <a:lnTo>
                    <a:pt x="73" y="133"/>
                  </a:lnTo>
                  <a:lnTo>
                    <a:pt x="67" y="138"/>
                  </a:lnTo>
                  <a:lnTo>
                    <a:pt x="59" y="142"/>
                  </a:lnTo>
                  <a:lnTo>
                    <a:pt x="53" y="143"/>
                  </a:lnTo>
                  <a:lnTo>
                    <a:pt x="51" y="147"/>
                  </a:lnTo>
                  <a:lnTo>
                    <a:pt x="42" y="146"/>
                  </a:lnTo>
                  <a:lnTo>
                    <a:pt x="31" y="136"/>
                  </a:lnTo>
                  <a:lnTo>
                    <a:pt x="29" y="127"/>
                  </a:lnTo>
                  <a:lnTo>
                    <a:pt x="25" y="116"/>
                  </a:lnTo>
                  <a:lnTo>
                    <a:pt x="28" y="98"/>
                  </a:lnTo>
                  <a:lnTo>
                    <a:pt x="33" y="91"/>
                  </a:lnTo>
                  <a:lnTo>
                    <a:pt x="29" y="82"/>
                  </a:lnTo>
                  <a:lnTo>
                    <a:pt x="23" y="78"/>
                  </a:lnTo>
                  <a:lnTo>
                    <a:pt x="25" y="69"/>
                  </a:lnTo>
                  <a:lnTo>
                    <a:pt x="21" y="64"/>
                  </a:lnTo>
                  <a:lnTo>
                    <a:pt x="12" y="65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5" y="34"/>
                  </a:lnTo>
                  <a:lnTo>
                    <a:pt x="16" y="31"/>
                  </a:lnTo>
                  <a:lnTo>
                    <a:pt x="21" y="27"/>
                  </a:lnTo>
                  <a:lnTo>
                    <a:pt x="15" y="19"/>
                  </a:lnTo>
                  <a:lnTo>
                    <a:pt x="17" y="1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3" name="Google Shape;273;p41"/>
            <p:cNvSpPr/>
            <p:nvPr/>
          </p:nvSpPr>
          <p:spPr>
            <a:xfrm>
              <a:off x="2116253" y="3872704"/>
              <a:ext cx="220344" cy="121770"/>
            </a:xfrm>
            <a:custGeom>
              <a:rect b="b" l="l" r="r" t="t"/>
              <a:pathLst>
                <a:path extrusionOk="0" h="63" w="114">
                  <a:moveTo>
                    <a:pt x="34" y="63"/>
                  </a:moveTo>
                  <a:lnTo>
                    <a:pt x="32" y="56"/>
                  </a:lnTo>
                  <a:lnTo>
                    <a:pt x="27" y="54"/>
                  </a:lnTo>
                  <a:lnTo>
                    <a:pt x="29" y="46"/>
                  </a:lnTo>
                  <a:lnTo>
                    <a:pt x="26" y="44"/>
                  </a:lnTo>
                  <a:lnTo>
                    <a:pt x="23" y="42"/>
                  </a:lnTo>
                  <a:lnTo>
                    <a:pt x="14" y="45"/>
                  </a:lnTo>
                  <a:lnTo>
                    <a:pt x="14" y="42"/>
                  </a:lnTo>
                  <a:lnTo>
                    <a:pt x="9" y="39"/>
                  </a:lnTo>
                  <a:lnTo>
                    <a:pt x="5" y="34"/>
                  </a:lnTo>
                  <a:lnTo>
                    <a:pt x="0" y="33"/>
                  </a:lnTo>
                  <a:lnTo>
                    <a:pt x="4" y="28"/>
                  </a:lnTo>
                  <a:lnTo>
                    <a:pt x="3" y="23"/>
                  </a:lnTo>
                  <a:lnTo>
                    <a:pt x="5" y="19"/>
                  </a:lnTo>
                  <a:lnTo>
                    <a:pt x="14" y="14"/>
                  </a:lnTo>
                  <a:lnTo>
                    <a:pt x="23" y="6"/>
                  </a:lnTo>
                  <a:lnTo>
                    <a:pt x="25" y="7"/>
                  </a:lnTo>
                  <a:lnTo>
                    <a:pt x="30" y="3"/>
                  </a:lnTo>
                  <a:lnTo>
                    <a:pt x="35" y="2"/>
                  </a:lnTo>
                  <a:lnTo>
                    <a:pt x="36" y="4"/>
                  </a:lnTo>
                  <a:lnTo>
                    <a:pt x="39" y="3"/>
                  </a:lnTo>
                  <a:lnTo>
                    <a:pt x="48" y="5"/>
                  </a:lnTo>
                  <a:lnTo>
                    <a:pt x="56" y="4"/>
                  </a:lnTo>
                  <a:lnTo>
                    <a:pt x="62" y="2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4" y="2"/>
                  </a:lnTo>
                  <a:lnTo>
                    <a:pt x="79" y="2"/>
                  </a:lnTo>
                  <a:lnTo>
                    <a:pt x="83" y="0"/>
                  </a:lnTo>
                  <a:lnTo>
                    <a:pt x="91" y="3"/>
                  </a:lnTo>
                  <a:lnTo>
                    <a:pt x="94" y="3"/>
                  </a:lnTo>
                  <a:lnTo>
                    <a:pt x="99" y="7"/>
                  </a:lnTo>
                  <a:lnTo>
                    <a:pt x="104" y="12"/>
                  </a:lnTo>
                  <a:lnTo>
                    <a:pt x="110" y="15"/>
                  </a:lnTo>
                  <a:lnTo>
                    <a:pt x="114" y="21"/>
                  </a:lnTo>
                  <a:lnTo>
                    <a:pt x="108" y="20"/>
                  </a:lnTo>
                  <a:lnTo>
                    <a:pt x="105" y="23"/>
                  </a:lnTo>
                  <a:lnTo>
                    <a:pt x="99" y="26"/>
                  </a:lnTo>
                  <a:lnTo>
                    <a:pt x="94" y="26"/>
                  </a:lnTo>
                  <a:lnTo>
                    <a:pt x="90" y="29"/>
                  </a:lnTo>
                  <a:lnTo>
                    <a:pt x="86" y="28"/>
                  </a:lnTo>
                  <a:lnTo>
                    <a:pt x="84" y="25"/>
                  </a:lnTo>
                  <a:lnTo>
                    <a:pt x="82" y="25"/>
                  </a:lnTo>
                  <a:lnTo>
                    <a:pt x="79" y="30"/>
                  </a:lnTo>
                  <a:lnTo>
                    <a:pt x="77" y="30"/>
                  </a:lnTo>
                  <a:lnTo>
                    <a:pt x="76" y="34"/>
                  </a:lnTo>
                  <a:lnTo>
                    <a:pt x="69" y="40"/>
                  </a:lnTo>
                  <a:lnTo>
                    <a:pt x="66" y="42"/>
                  </a:lnTo>
                  <a:lnTo>
                    <a:pt x="64" y="45"/>
                  </a:lnTo>
                  <a:lnTo>
                    <a:pt x="59" y="41"/>
                  </a:lnTo>
                  <a:lnTo>
                    <a:pt x="54" y="46"/>
                  </a:lnTo>
                  <a:lnTo>
                    <a:pt x="51" y="46"/>
                  </a:lnTo>
                  <a:lnTo>
                    <a:pt x="46" y="47"/>
                  </a:lnTo>
                  <a:lnTo>
                    <a:pt x="46" y="57"/>
                  </a:lnTo>
                  <a:lnTo>
                    <a:pt x="43" y="57"/>
                  </a:lnTo>
                  <a:lnTo>
                    <a:pt x="40" y="62"/>
                  </a:lnTo>
                  <a:lnTo>
                    <a:pt x="34" y="63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4" name="Google Shape;274;p41"/>
            <p:cNvSpPr/>
            <p:nvPr/>
          </p:nvSpPr>
          <p:spPr>
            <a:xfrm>
              <a:off x="5695884" y="2653078"/>
              <a:ext cx="181688" cy="158493"/>
            </a:xfrm>
            <a:custGeom>
              <a:rect b="b" l="l" r="r" t="t"/>
              <a:pathLst>
                <a:path extrusionOk="0" h="337" w="386">
                  <a:moveTo>
                    <a:pt x="343" y="50"/>
                  </a:moveTo>
                  <a:lnTo>
                    <a:pt x="363" y="82"/>
                  </a:lnTo>
                  <a:lnTo>
                    <a:pt x="386" y="106"/>
                  </a:lnTo>
                  <a:lnTo>
                    <a:pt x="363" y="137"/>
                  </a:lnTo>
                  <a:lnTo>
                    <a:pt x="331" y="119"/>
                  </a:lnTo>
                  <a:lnTo>
                    <a:pt x="284" y="120"/>
                  </a:lnTo>
                  <a:lnTo>
                    <a:pt x="225" y="106"/>
                  </a:lnTo>
                  <a:lnTo>
                    <a:pt x="194" y="108"/>
                  </a:lnTo>
                  <a:lnTo>
                    <a:pt x="181" y="125"/>
                  </a:lnTo>
                  <a:lnTo>
                    <a:pt x="155" y="106"/>
                  </a:lnTo>
                  <a:lnTo>
                    <a:pt x="144" y="141"/>
                  </a:lnTo>
                  <a:lnTo>
                    <a:pt x="180" y="180"/>
                  </a:lnTo>
                  <a:lnTo>
                    <a:pt x="196" y="206"/>
                  </a:lnTo>
                  <a:lnTo>
                    <a:pt x="230" y="237"/>
                  </a:lnTo>
                  <a:lnTo>
                    <a:pt x="257" y="256"/>
                  </a:lnTo>
                  <a:lnTo>
                    <a:pt x="286" y="291"/>
                  </a:lnTo>
                  <a:lnTo>
                    <a:pt x="349" y="323"/>
                  </a:lnTo>
                  <a:lnTo>
                    <a:pt x="342" y="337"/>
                  </a:lnTo>
                  <a:lnTo>
                    <a:pt x="276" y="306"/>
                  </a:lnTo>
                  <a:lnTo>
                    <a:pt x="234" y="276"/>
                  </a:lnTo>
                  <a:lnTo>
                    <a:pt x="170" y="251"/>
                  </a:lnTo>
                  <a:lnTo>
                    <a:pt x="108" y="189"/>
                  </a:lnTo>
                  <a:lnTo>
                    <a:pt x="121" y="183"/>
                  </a:lnTo>
                  <a:lnTo>
                    <a:pt x="88" y="148"/>
                  </a:lnTo>
                  <a:lnTo>
                    <a:pt x="85" y="119"/>
                  </a:lnTo>
                  <a:lnTo>
                    <a:pt x="40" y="106"/>
                  </a:lnTo>
                  <a:lnTo>
                    <a:pt x="22" y="142"/>
                  </a:lnTo>
                  <a:lnTo>
                    <a:pt x="0" y="114"/>
                  </a:lnTo>
                  <a:lnTo>
                    <a:pt x="0" y="85"/>
                  </a:lnTo>
                  <a:lnTo>
                    <a:pt x="2" y="84"/>
                  </a:lnTo>
                  <a:lnTo>
                    <a:pt x="49" y="87"/>
                  </a:lnTo>
                  <a:lnTo>
                    <a:pt x="61" y="72"/>
                  </a:lnTo>
                  <a:lnTo>
                    <a:pt x="85" y="86"/>
                  </a:lnTo>
                  <a:lnTo>
                    <a:pt x="111" y="88"/>
                  </a:lnTo>
                  <a:lnTo>
                    <a:pt x="109" y="64"/>
                  </a:lnTo>
                  <a:lnTo>
                    <a:pt x="132" y="56"/>
                  </a:lnTo>
                  <a:lnTo>
                    <a:pt x="136" y="22"/>
                  </a:lnTo>
                  <a:lnTo>
                    <a:pt x="187" y="0"/>
                  </a:lnTo>
                  <a:lnTo>
                    <a:pt x="210" y="10"/>
                  </a:lnTo>
                  <a:lnTo>
                    <a:pt x="263" y="46"/>
                  </a:lnTo>
                  <a:lnTo>
                    <a:pt x="320" y="62"/>
                  </a:lnTo>
                  <a:lnTo>
                    <a:pt x="344" y="50"/>
                  </a:lnTo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5" name="Google Shape;275;p41"/>
            <p:cNvSpPr/>
            <p:nvPr/>
          </p:nvSpPr>
          <p:spPr>
            <a:xfrm>
              <a:off x="2655518" y="3716143"/>
              <a:ext cx="104374" cy="75382"/>
            </a:xfrm>
            <a:custGeom>
              <a:rect b="b" l="l" r="r" t="t"/>
              <a:pathLst>
                <a:path extrusionOk="0" h="39" w="54">
                  <a:moveTo>
                    <a:pt x="27" y="0"/>
                  </a:moveTo>
                  <a:lnTo>
                    <a:pt x="38" y="0"/>
                  </a:lnTo>
                  <a:lnTo>
                    <a:pt x="53" y="4"/>
                  </a:lnTo>
                  <a:lnTo>
                    <a:pt x="54" y="15"/>
                  </a:lnTo>
                  <a:lnTo>
                    <a:pt x="51" y="23"/>
                  </a:lnTo>
                  <a:lnTo>
                    <a:pt x="46" y="27"/>
                  </a:lnTo>
                  <a:lnTo>
                    <a:pt x="50" y="33"/>
                  </a:lnTo>
                  <a:lnTo>
                    <a:pt x="49" y="39"/>
                  </a:lnTo>
                  <a:lnTo>
                    <a:pt x="38" y="35"/>
                  </a:lnTo>
                  <a:lnTo>
                    <a:pt x="29" y="36"/>
                  </a:lnTo>
                  <a:lnTo>
                    <a:pt x="18" y="35"/>
                  </a:lnTo>
                  <a:lnTo>
                    <a:pt x="9" y="39"/>
                  </a:lnTo>
                  <a:lnTo>
                    <a:pt x="0" y="32"/>
                  </a:lnTo>
                  <a:lnTo>
                    <a:pt x="3" y="26"/>
                  </a:lnTo>
                  <a:lnTo>
                    <a:pt x="19" y="29"/>
                  </a:lnTo>
                  <a:lnTo>
                    <a:pt x="33" y="30"/>
                  </a:lnTo>
                  <a:lnTo>
                    <a:pt x="39" y="26"/>
                  </a:lnTo>
                  <a:lnTo>
                    <a:pt x="32" y="17"/>
                  </a:lnTo>
                  <a:lnTo>
                    <a:pt x="33" y="9"/>
                  </a:lnTo>
                  <a:lnTo>
                    <a:pt x="22" y="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6" name="Google Shape;276;p41"/>
            <p:cNvSpPr/>
            <p:nvPr/>
          </p:nvSpPr>
          <p:spPr>
            <a:xfrm>
              <a:off x="5771265" y="2569966"/>
              <a:ext cx="201016" cy="112105"/>
            </a:xfrm>
            <a:custGeom>
              <a:rect b="b" l="l" r="r" t="t"/>
              <a:pathLst>
                <a:path extrusionOk="0" h="58" w="104">
                  <a:moveTo>
                    <a:pt x="0" y="36"/>
                  </a:moveTo>
                  <a:lnTo>
                    <a:pt x="5" y="23"/>
                  </a:lnTo>
                  <a:lnTo>
                    <a:pt x="1" y="18"/>
                  </a:lnTo>
                  <a:lnTo>
                    <a:pt x="10" y="18"/>
                  </a:lnTo>
                  <a:lnTo>
                    <a:pt x="11" y="10"/>
                  </a:lnTo>
                  <a:lnTo>
                    <a:pt x="20" y="15"/>
                  </a:lnTo>
                  <a:lnTo>
                    <a:pt x="26" y="17"/>
                  </a:lnTo>
                  <a:lnTo>
                    <a:pt x="39" y="15"/>
                  </a:lnTo>
                  <a:lnTo>
                    <a:pt x="40" y="11"/>
                  </a:lnTo>
                  <a:lnTo>
                    <a:pt x="46" y="10"/>
                  </a:lnTo>
                  <a:lnTo>
                    <a:pt x="54" y="7"/>
                  </a:lnTo>
                  <a:lnTo>
                    <a:pt x="56" y="8"/>
                  </a:lnTo>
                  <a:lnTo>
                    <a:pt x="63" y="6"/>
                  </a:lnTo>
                  <a:lnTo>
                    <a:pt x="66" y="1"/>
                  </a:lnTo>
                  <a:lnTo>
                    <a:pt x="72" y="0"/>
                  </a:lnTo>
                  <a:lnTo>
                    <a:pt x="90" y="6"/>
                  </a:lnTo>
                  <a:lnTo>
                    <a:pt x="93" y="4"/>
                  </a:lnTo>
                  <a:lnTo>
                    <a:pt x="102" y="9"/>
                  </a:lnTo>
                  <a:lnTo>
                    <a:pt x="104" y="15"/>
                  </a:lnTo>
                  <a:lnTo>
                    <a:pt x="95" y="19"/>
                  </a:lnTo>
                  <a:lnTo>
                    <a:pt x="89" y="33"/>
                  </a:lnTo>
                  <a:lnTo>
                    <a:pt x="80" y="47"/>
                  </a:lnTo>
                  <a:lnTo>
                    <a:pt x="67" y="51"/>
                  </a:lnTo>
                  <a:lnTo>
                    <a:pt x="57" y="50"/>
                  </a:lnTo>
                  <a:lnTo>
                    <a:pt x="45" y="55"/>
                  </a:lnTo>
                  <a:lnTo>
                    <a:pt x="39" y="58"/>
                  </a:lnTo>
                  <a:lnTo>
                    <a:pt x="25" y="54"/>
                  </a:lnTo>
                  <a:lnTo>
                    <a:pt x="12" y="45"/>
                  </a:lnTo>
                  <a:lnTo>
                    <a:pt x="7" y="43"/>
                  </a:lnTo>
                  <a:lnTo>
                    <a:pt x="3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7" name="Google Shape;277;p41"/>
            <p:cNvSpPr/>
            <p:nvPr/>
          </p:nvSpPr>
          <p:spPr>
            <a:xfrm>
              <a:off x="8641541" y="4295998"/>
              <a:ext cx="1625524" cy="635907"/>
            </a:xfrm>
            <a:custGeom>
              <a:rect b="b" l="l" r="r" t="t"/>
              <a:pathLst>
                <a:path extrusionOk="0" h="1349" w="3445">
                  <a:moveTo>
                    <a:pt x="789" y="965"/>
                  </a:moveTo>
                  <a:lnTo>
                    <a:pt x="706" y="967"/>
                  </a:lnTo>
                  <a:lnTo>
                    <a:pt x="646" y="895"/>
                  </a:lnTo>
                  <a:lnTo>
                    <a:pt x="552" y="826"/>
                  </a:lnTo>
                  <a:lnTo>
                    <a:pt x="521" y="774"/>
                  </a:lnTo>
                  <a:lnTo>
                    <a:pt x="466" y="705"/>
                  </a:lnTo>
                  <a:lnTo>
                    <a:pt x="429" y="641"/>
                  </a:lnTo>
                  <a:lnTo>
                    <a:pt x="373" y="522"/>
                  </a:lnTo>
                  <a:lnTo>
                    <a:pt x="307" y="451"/>
                  </a:lnTo>
                  <a:lnTo>
                    <a:pt x="285" y="378"/>
                  </a:lnTo>
                  <a:lnTo>
                    <a:pt x="257" y="311"/>
                  </a:lnTo>
                  <a:lnTo>
                    <a:pt x="188" y="258"/>
                  </a:lnTo>
                  <a:lnTo>
                    <a:pt x="147" y="185"/>
                  </a:lnTo>
                  <a:lnTo>
                    <a:pt x="89" y="137"/>
                  </a:lnTo>
                  <a:lnTo>
                    <a:pt x="8" y="43"/>
                  </a:lnTo>
                  <a:lnTo>
                    <a:pt x="0" y="0"/>
                  </a:lnTo>
                  <a:lnTo>
                    <a:pt x="48" y="3"/>
                  </a:lnTo>
                  <a:lnTo>
                    <a:pt x="165" y="20"/>
                  </a:lnTo>
                  <a:lnTo>
                    <a:pt x="234" y="103"/>
                  </a:lnTo>
                  <a:lnTo>
                    <a:pt x="294" y="161"/>
                  </a:lnTo>
                  <a:lnTo>
                    <a:pt x="337" y="196"/>
                  </a:lnTo>
                  <a:lnTo>
                    <a:pt x="410" y="288"/>
                  </a:lnTo>
                  <a:lnTo>
                    <a:pt x="486" y="289"/>
                  </a:lnTo>
                  <a:lnTo>
                    <a:pt x="550" y="347"/>
                  </a:lnTo>
                  <a:lnTo>
                    <a:pt x="594" y="419"/>
                  </a:lnTo>
                  <a:lnTo>
                    <a:pt x="652" y="458"/>
                  </a:lnTo>
                  <a:lnTo>
                    <a:pt x="621" y="527"/>
                  </a:lnTo>
                  <a:lnTo>
                    <a:pt x="664" y="557"/>
                  </a:lnTo>
                  <a:lnTo>
                    <a:pt x="691" y="559"/>
                  </a:lnTo>
                  <a:lnTo>
                    <a:pt x="703" y="618"/>
                  </a:lnTo>
                  <a:lnTo>
                    <a:pt x="729" y="666"/>
                  </a:lnTo>
                  <a:lnTo>
                    <a:pt x="784" y="673"/>
                  </a:lnTo>
                  <a:lnTo>
                    <a:pt x="819" y="727"/>
                  </a:lnTo>
                  <a:lnTo>
                    <a:pt x="797" y="833"/>
                  </a:lnTo>
                  <a:lnTo>
                    <a:pt x="789" y="965"/>
                  </a:lnTo>
                  <a:moveTo>
                    <a:pt x="1707" y="311"/>
                  </a:moveTo>
                  <a:lnTo>
                    <a:pt x="1792" y="390"/>
                  </a:lnTo>
                  <a:lnTo>
                    <a:pt x="1703" y="400"/>
                  </a:lnTo>
                  <a:lnTo>
                    <a:pt x="1678" y="458"/>
                  </a:lnTo>
                  <a:lnTo>
                    <a:pt x="1681" y="535"/>
                  </a:lnTo>
                  <a:lnTo>
                    <a:pt x="1608" y="593"/>
                  </a:lnTo>
                  <a:lnTo>
                    <a:pt x="1605" y="678"/>
                  </a:lnTo>
                  <a:lnTo>
                    <a:pt x="1572" y="808"/>
                  </a:lnTo>
                  <a:lnTo>
                    <a:pt x="1562" y="778"/>
                  </a:lnTo>
                  <a:lnTo>
                    <a:pt x="1475" y="816"/>
                  </a:lnTo>
                  <a:lnTo>
                    <a:pt x="1447" y="764"/>
                  </a:lnTo>
                  <a:lnTo>
                    <a:pt x="1394" y="759"/>
                  </a:lnTo>
                  <a:lnTo>
                    <a:pt x="1357" y="732"/>
                  </a:lnTo>
                  <a:lnTo>
                    <a:pt x="1267" y="763"/>
                  </a:lnTo>
                  <a:lnTo>
                    <a:pt x="1240" y="722"/>
                  </a:lnTo>
                  <a:lnTo>
                    <a:pt x="1191" y="726"/>
                  </a:lnTo>
                  <a:lnTo>
                    <a:pt x="1129" y="716"/>
                  </a:lnTo>
                  <a:lnTo>
                    <a:pt x="1120" y="602"/>
                  </a:lnTo>
                  <a:lnTo>
                    <a:pt x="1083" y="578"/>
                  </a:lnTo>
                  <a:lnTo>
                    <a:pt x="1047" y="506"/>
                  </a:lnTo>
                  <a:lnTo>
                    <a:pt x="1037" y="431"/>
                  </a:lnTo>
                  <a:lnTo>
                    <a:pt x="1045" y="352"/>
                  </a:lnTo>
                  <a:lnTo>
                    <a:pt x="1089" y="296"/>
                  </a:lnTo>
                  <a:lnTo>
                    <a:pt x="1102" y="353"/>
                  </a:lnTo>
                  <a:lnTo>
                    <a:pt x="1154" y="401"/>
                  </a:lnTo>
                  <a:lnTo>
                    <a:pt x="1202" y="383"/>
                  </a:lnTo>
                  <a:lnTo>
                    <a:pt x="1250" y="389"/>
                  </a:lnTo>
                  <a:lnTo>
                    <a:pt x="1294" y="346"/>
                  </a:lnTo>
                  <a:lnTo>
                    <a:pt x="1330" y="339"/>
                  </a:lnTo>
                  <a:lnTo>
                    <a:pt x="1401" y="363"/>
                  </a:lnTo>
                  <a:lnTo>
                    <a:pt x="1463" y="345"/>
                  </a:lnTo>
                  <a:lnTo>
                    <a:pt x="1499" y="226"/>
                  </a:lnTo>
                  <a:lnTo>
                    <a:pt x="1527" y="197"/>
                  </a:lnTo>
                  <a:lnTo>
                    <a:pt x="1550" y="100"/>
                  </a:lnTo>
                  <a:lnTo>
                    <a:pt x="1637" y="100"/>
                  </a:lnTo>
                  <a:lnTo>
                    <a:pt x="1702" y="114"/>
                  </a:lnTo>
                  <a:lnTo>
                    <a:pt x="1662" y="191"/>
                  </a:lnTo>
                  <a:lnTo>
                    <a:pt x="1719" y="272"/>
                  </a:lnTo>
                  <a:lnTo>
                    <a:pt x="1707" y="311"/>
                  </a:lnTo>
                  <a:moveTo>
                    <a:pt x="2521" y="370"/>
                  </a:moveTo>
                  <a:lnTo>
                    <a:pt x="2518" y="445"/>
                  </a:lnTo>
                  <a:lnTo>
                    <a:pt x="2479" y="436"/>
                  </a:lnTo>
                  <a:lnTo>
                    <a:pt x="2468" y="488"/>
                  </a:lnTo>
                  <a:lnTo>
                    <a:pt x="2498" y="533"/>
                  </a:lnTo>
                  <a:lnTo>
                    <a:pt x="2477" y="543"/>
                  </a:lnTo>
                  <a:lnTo>
                    <a:pt x="2447" y="489"/>
                  </a:lnTo>
                  <a:lnTo>
                    <a:pt x="2424" y="380"/>
                  </a:lnTo>
                  <a:lnTo>
                    <a:pt x="2439" y="312"/>
                  </a:lnTo>
                  <a:lnTo>
                    <a:pt x="2463" y="281"/>
                  </a:lnTo>
                  <a:lnTo>
                    <a:pt x="2469" y="328"/>
                  </a:lnTo>
                  <a:lnTo>
                    <a:pt x="2514" y="335"/>
                  </a:lnTo>
                  <a:lnTo>
                    <a:pt x="2521" y="370"/>
                  </a:lnTo>
                  <a:moveTo>
                    <a:pt x="2262" y="346"/>
                  </a:moveTo>
                  <a:lnTo>
                    <a:pt x="2202" y="430"/>
                  </a:lnTo>
                  <a:lnTo>
                    <a:pt x="2145" y="446"/>
                  </a:lnTo>
                  <a:lnTo>
                    <a:pt x="2073" y="430"/>
                  </a:lnTo>
                  <a:lnTo>
                    <a:pt x="1948" y="434"/>
                  </a:lnTo>
                  <a:lnTo>
                    <a:pt x="1882" y="446"/>
                  </a:lnTo>
                  <a:lnTo>
                    <a:pt x="1871" y="511"/>
                  </a:lnTo>
                  <a:lnTo>
                    <a:pt x="1938" y="586"/>
                  </a:lnTo>
                  <a:lnTo>
                    <a:pt x="1979" y="548"/>
                  </a:lnTo>
                  <a:lnTo>
                    <a:pt x="2119" y="519"/>
                  </a:lnTo>
                  <a:lnTo>
                    <a:pt x="2113" y="558"/>
                  </a:lnTo>
                  <a:lnTo>
                    <a:pt x="2080" y="546"/>
                  </a:lnTo>
                  <a:lnTo>
                    <a:pt x="2047" y="596"/>
                  </a:lnTo>
                  <a:lnTo>
                    <a:pt x="1980" y="629"/>
                  </a:lnTo>
                  <a:lnTo>
                    <a:pt x="2049" y="738"/>
                  </a:lnTo>
                  <a:lnTo>
                    <a:pt x="2034" y="767"/>
                  </a:lnTo>
                  <a:lnTo>
                    <a:pt x="2098" y="865"/>
                  </a:lnTo>
                  <a:lnTo>
                    <a:pt x="2095" y="921"/>
                  </a:lnTo>
                  <a:lnTo>
                    <a:pt x="2054" y="946"/>
                  </a:lnTo>
                  <a:lnTo>
                    <a:pt x="2026" y="916"/>
                  </a:lnTo>
                  <a:lnTo>
                    <a:pt x="2065" y="847"/>
                  </a:lnTo>
                  <a:lnTo>
                    <a:pt x="1990" y="880"/>
                  </a:lnTo>
                  <a:lnTo>
                    <a:pt x="1972" y="856"/>
                  </a:lnTo>
                  <a:lnTo>
                    <a:pt x="1983" y="823"/>
                  </a:lnTo>
                  <a:lnTo>
                    <a:pt x="1931" y="773"/>
                  </a:lnTo>
                  <a:lnTo>
                    <a:pt x="1939" y="690"/>
                  </a:lnTo>
                  <a:lnTo>
                    <a:pt x="1888" y="716"/>
                  </a:lnTo>
                  <a:lnTo>
                    <a:pt x="1891" y="815"/>
                  </a:lnTo>
                  <a:lnTo>
                    <a:pt x="1889" y="937"/>
                  </a:lnTo>
                  <a:lnTo>
                    <a:pt x="1841" y="950"/>
                  </a:lnTo>
                  <a:lnTo>
                    <a:pt x="1809" y="925"/>
                  </a:lnTo>
                  <a:lnTo>
                    <a:pt x="1834" y="846"/>
                  </a:lnTo>
                  <a:lnTo>
                    <a:pt x="1826" y="764"/>
                  </a:lnTo>
                  <a:lnTo>
                    <a:pt x="1794" y="763"/>
                  </a:lnTo>
                  <a:lnTo>
                    <a:pt x="1772" y="705"/>
                  </a:lnTo>
                  <a:lnTo>
                    <a:pt x="1805" y="649"/>
                  </a:lnTo>
                  <a:lnTo>
                    <a:pt x="1816" y="582"/>
                  </a:lnTo>
                  <a:lnTo>
                    <a:pt x="1855" y="453"/>
                  </a:lnTo>
                  <a:lnTo>
                    <a:pt x="1871" y="418"/>
                  </a:lnTo>
                  <a:lnTo>
                    <a:pt x="1934" y="355"/>
                  </a:lnTo>
                  <a:lnTo>
                    <a:pt x="1993" y="380"/>
                  </a:lnTo>
                  <a:lnTo>
                    <a:pt x="2088" y="392"/>
                  </a:lnTo>
                  <a:lnTo>
                    <a:pt x="2175" y="388"/>
                  </a:lnTo>
                  <a:lnTo>
                    <a:pt x="2248" y="327"/>
                  </a:lnTo>
                  <a:lnTo>
                    <a:pt x="2262" y="346"/>
                  </a:lnTo>
                  <a:moveTo>
                    <a:pt x="2932" y="565"/>
                  </a:moveTo>
                  <a:lnTo>
                    <a:pt x="2950" y="702"/>
                  </a:lnTo>
                  <a:lnTo>
                    <a:pt x="3026" y="753"/>
                  </a:lnTo>
                  <a:lnTo>
                    <a:pt x="3092" y="663"/>
                  </a:lnTo>
                  <a:lnTo>
                    <a:pt x="3179" y="612"/>
                  </a:lnTo>
                  <a:lnTo>
                    <a:pt x="3246" y="612"/>
                  </a:lnTo>
                  <a:lnTo>
                    <a:pt x="3310" y="641"/>
                  </a:lnTo>
                  <a:lnTo>
                    <a:pt x="3365" y="672"/>
                  </a:lnTo>
                  <a:lnTo>
                    <a:pt x="3445" y="688"/>
                  </a:lnTo>
                  <a:lnTo>
                    <a:pt x="3434" y="965"/>
                  </a:lnTo>
                  <a:lnTo>
                    <a:pt x="3414" y="1243"/>
                  </a:lnTo>
                  <a:lnTo>
                    <a:pt x="3353" y="1173"/>
                  </a:lnTo>
                  <a:lnTo>
                    <a:pt x="3279" y="1156"/>
                  </a:lnTo>
                  <a:lnTo>
                    <a:pt x="3258" y="1180"/>
                  </a:lnTo>
                  <a:lnTo>
                    <a:pt x="3163" y="1183"/>
                  </a:lnTo>
                  <a:lnTo>
                    <a:pt x="3200" y="1114"/>
                  </a:lnTo>
                  <a:lnTo>
                    <a:pt x="3249" y="1090"/>
                  </a:lnTo>
                  <a:lnTo>
                    <a:pt x="3236" y="997"/>
                  </a:lnTo>
                  <a:lnTo>
                    <a:pt x="3205" y="926"/>
                  </a:lnTo>
                  <a:lnTo>
                    <a:pt x="3062" y="854"/>
                  </a:lnTo>
                  <a:lnTo>
                    <a:pt x="3001" y="847"/>
                  </a:lnTo>
                  <a:lnTo>
                    <a:pt x="2891" y="768"/>
                  </a:lnTo>
                  <a:lnTo>
                    <a:pt x="2867" y="809"/>
                  </a:lnTo>
                  <a:lnTo>
                    <a:pt x="2838" y="817"/>
                  </a:lnTo>
                  <a:lnTo>
                    <a:pt x="2822" y="786"/>
                  </a:lnTo>
                  <a:lnTo>
                    <a:pt x="2823" y="749"/>
                  </a:lnTo>
                  <a:lnTo>
                    <a:pt x="2767" y="707"/>
                  </a:lnTo>
                  <a:lnTo>
                    <a:pt x="2849" y="676"/>
                  </a:lnTo>
                  <a:lnTo>
                    <a:pt x="2902" y="678"/>
                  </a:lnTo>
                  <a:lnTo>
                    <a:pt x="2897" y="655"/>
                  </a:lnTo>
                  <a:lnTo>
                    <a:pt x="2787" y="655"/>
                  </a:lnTo>
                  <a:lnTo>
                    <a:pt x="2758" y="604"/>
                  </a:lnTo>
                  <a:lnTo>
                    <a:pt x="2691" y="589"/>
                  </a:lnTo>
                  <a:lnTo>
                    <a:pt x="2659" y="546"/>
                  </a:lnTo>
                  <a:lnTo>
                    <a:pt x="2761" y="526"/>
                  </a:lnTo>
                  <a:lnTo>
                    <a:pt x="2800" y="498"/>
                  </a:lnTo>
                  <a:lnTo>
                    <a:pt x="2920" y="533"/>
                  </a:lnTo>
                  <a:lnTo>
                    <a:pt x="2932" y="565"/>
                  </a:lnTo>
                  <a:moveTo>
                    <a:pt x="2652" y="730"/>
                  </a:moveTo>
                  <a:lnTo>
                    <a:pt x="2677" y="795"/>
                  </a:lnTo>
                  <a:lnTo>
                    <a:pt x="2615" y="760"/>
                  </a:lnTo>
                  <a:lnTo>
                    <a:pt x="2552" y="753"/>
                  </a:lnTo>
                  <a:lnTo>
                    <a:pt x="2510" y="758"/>
                  </a:lnTo>
                  <a:lnTo>
                    <a:pt x="2458" y="755"/>
                  </a:lnTo>
                  <a:lnTo>
                    <a:pt x="2477" y="709"/>
                  </a:lnTo>
                  <a:lnTo>
                    <a:pt x="2570" y="705"/>
                  </a:lnTo>
                  <a:lnTo>
                    <a:pt x="2652" y="730"/>
                  </a:lnTo>
                  <a:moveTo>
                    <a:pt x="2409" y="761"/>
                  </a:moveTo>
                  <a:lnTo>
                    <a:pt x="2380" y="789"/>
                  </a:lnTo>
                  <a:lnTo>
                    <a:pt x="2328" y="774"/>
                  </a:lnTo>
                  <a:lnTo>
                    <a:pt x="2315" y="737"/>
                  </a:lnTo>
                  <a:lnTo>
                    <a:pt x="2391" y="733"/>
                  </a:lnTo>
                  <a:lnTo>
                    <a:pt x="2409" y="761"/>
                  </a:lnTo>
                  <a:moveTo>
                    <a:pt x="2960" y="996"/>
                  </a:moveTo>
                  <a:lnTo>
                    <a:pt x="2917" y="1054"/>
                  </a:lnTo>
                  <a:lnTo>
                    <a:pt x="2914" y="990"/>
                  </a:lnTo>
                  <a:lnTo>
                    <a:pt x="2929" y="959"/>
                  </a:lnTo>
                  <a:lnTo>
                    <a:pt x="2947" y="930"/>
                  </a:lnTo>
                  <a:lnTo>
                    <a:pt x="2962" y="955"/>
                  </a:lnTo>
                  <a:lnTo>
                    <a:pt x="2960" y="996"/>
                  </a:lnTo>
                  <a:moveTo>
                    <a:pt x="996" y="1044"/>
                  </a:moveTo>
                  <a:lnTo>
                    <a:pt x="1139" y="1052"/>
                  </a:lnTo>
                  <a:lnTo>
                    <a:pt x="1158" y="1017"/>
                  </a:lnTo>
                  <a:lnTo>
                    <a:pt x="1295" y="1058"/>
                  </a:lnTo>
                  <a:lnTo>
                    <a:pt x="1319" y="1113"/>
                  </a:lnTo>
                  <a:lnTo>
                    <a:pt x="1431" y="1129"/>
                  </a:lnTo>
                  <a:lnTo>
                    <a:pt x="1519" y="1179"/>
                  </a:lnTo>
                  <a:lnTo>
                    <a:pt x="1431" y="1212"/>
                  </a:lnTo>
                  <a:lnTo>
                    <a:pt x="1351" y="1177"/>
                  </a:lnTo>
                  <a:lnTo>
                    <a:pt x="1283" y="1180"/>
                  </a:lnTo>
                  <a:lnTo>
                    <a:pt x="1206" y="1174"/>
                  </a:lnTo>
                  <a:lnTo>
                    <a:pt x="1136" y="1158"/>
                  </a:lnTo>
                  <a:lnTo>
                    <a:pt x="1052" y="1126"/>
                  </a:lnTo>
                  <a:lnTo>
                    <a:pt x="997" y="1117"/>
                  </a:lnTo>
                  <a:lnTo>
                    <a:pt x="965" y="1128"/>
                  </a:lnTo>
                  <a:lnTo>
                    <a:pt x="830" y="1093"/>
                  </a:lnTo>
                  <a:lnTo>
                    <a:pt x="819" y="1056"/>
                  </a:lnTo>
                  <a:lnTo>
                    <a:pt x="751" y="1050"/>
                  </a:lnTo>
                  <a:lnTo>
                    <a:pt x="807" y="969"/>
                  </a:lnTo>
                  <a:lnTo>
                    <a:pt x="898" y="974"/>
                  </a:lnTo>
                  <a:lnTo>
                    <a:pt x="957" y="1007"/>
                  </a:lnTo>
                  <a:lnTo>
                    <a:pt x="987" y="1013"/>
                  </a:lnTo>
                  <a:lnTo>
                    <a:pt x="996" y="1044"/>
                  </a:lnTo>
                  <a:moveTo>
                    <a:pt x="2061" y="1156"/>
                  </a:moveTo>
                  <a:lnTo>
                    <a:pt x="2046" y="1203"/>
                  </a:lnTo>
                  <a:lnTo>
                    <a:pt x="1932" y="1227"/>
                  </a:lnTo>
                  <a:lnTo>
                    <a:pt x="1833" y="1217"/>
                  </a:lnTo>
                  <a:lnTo>
                    <a:pt x="1835" y="1186"/>
                  </a:lnTo>
                  <a:lnTo>
                    <a:pt x="1896" y="1168"/>
                  </a:lnTo>
                  <a:lnTo>
                    <a:pt x="1941" y="1193"/>
                  </a:lnTo>
                  <a:lnTo>
                    <a:pt x="1991" y="1187"/>
                  </a:lnTo>
                  <a:lnTo>
                    <a:pt x="2061" y="1156"/>
                  </a:lnTo>
                  <a:moveTo>
                    <a:pt x="1685" y="1156"/>
                  </a:moveTo>
                  <a:lnTo>
                    <a:pt x="1711" y="1179"/>
                  </a:lnTo>
                  <a:lnTo>
                    <a:pt x="1758" y="1172"/>
                  </a:lnTo>
                  <a:lnTo>
                    <a:pt x="1774" y="1208"/>
                  </a:lnTo>
                  <a:lnTo>
                    <a:pt x="1685" y="1225"/>
                  </a:lnTo>
                  <a:lnTo>
                    <a:pt x="1633" y="1236"/>
                  </a:lnTo>
                  <a:lnTo>
                    <a:pt x="1592" y="1236"/>
                  </a:lnTo>
                  <a:lnTo>
                    <a:pt x="1622" y="1187"/>
                  </a:lnTo>
                  <a:lnTo>
                    <a:pt x="1663" y="1186"/>
                  </a:lnTo>
                  <a:lnTo>
                    <a:pt x="1685" y="1156"/>
                  </a:lnTo>
                  <a:moveTo>
                    <a:pt x="2161" y="1330"/>
                  </a:moveTo>
                  <a:lnTo>
                    <a:pt x="2095" y="1349"/>
                  </a:lnTo>
                  <a:lnTo>
                    <a:pt x="2087" y="1339"/>
                  </a:lnTo>
                  <a:lnTo>
                    <a:pt x="2097" y="1310"/>
                  </a:lnTo>
                  <a:lnTo>
                    <a:pt x="2133" y="1258"/>
                  </a:lnTo>
                  <a:lnTo>
                    <a:pt x="2210" y="1224"/>
                  </a:lnTo>
                  <a:lnTo>
                    <a:pt x="2217" y="1241"/>
                  </a:lnTo>
                  <a:lnTo>
                    <a:pt x="2216" y="1266"/>
                  </a:lnTo>
                  <a:lnTo>
                    <a:pt x="2161" y="1330"/>
                  </a:lnTo>
                  <a:moveTo>
                    <a:pt x="1881" y="1339"/>
                  </a:moveTo>
                  <a:lnTo>
                    <a:pt x="1850" y="1340"/>
                  </a:lnTo>
                  <a:lnTo>
                    <a:pt x="1756" y="1280"/>
                  </a:lnTo>
                  <a:lnTo>
                    <a:pt x="1827" y="1264"/>
                  </a:lnTo>
                  <a:lnTo>
                    <a:pt x="1864" y="1290"/>
                  </a:lnTo>
                  <a:lnTo>
                    <a:pt x="1888" y="1316"/>
                  </a:lnTo>
                  <a:lnTo>
                    <a:pt x="1881" y="1339"/>
                  </a:lnTo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8" name="Google Shape;278;p41"/>
            <p:cNvSpPr/>
            <p:nvPr/>
          </p:nvSpPr>
          <p:spPr>
            <a:xfrm>
              <a:off x="7622932" y="3022570"/>
              <a:ext cx="974154" cy="1172918"/>
            </a:xfrm>
            <a:custGeom>
              <a:rect b="b" l="l" r="r" t="t"/>
              <a:pathLst>
                <a:path extrusionOk="0" h="10609" w="10000">
                  <a:moveTo>
                    <a:pt x="2237" y="427"/>
                  </a:moveTo>
                  <a:lnTo>
                    <a:pt x="2591" y="465"/>
                  </a:lnTo>
                  <a:lnTo>
                    <a:pt x="2912" y="465"/>
                  </a:lnTo>
                  <a:cubicBezTo>
                    <a:pt x="2960" y="544"/>
                    <a:pt x="3236" y="239"/>
                    <a:pt x="3284" y="318"/>
                  </a:cubicBezTo>
                  <a:cubicBezTo>
                    <a:pt x="3376" y="338"/>
                    <a:pt x="3817" y="314"/>
                    <a:pt x="3762" y="485"/>
                  </a:cubicBezTo>
                  <a:cubicBezTo>
                    <a:pt x="3707" y="656"/>
                    <a:pt x="3714" y="760"/>
                    <a:pt x="3645" y="898"/>
                  </a:cubicBezTo>
                  <a:lnTo>
                    <a:pt x="3211" y="1072"/>
                  </a:lnTo>
                  <a:cubicBezTo>
                    <a:pt x="3192" y="1221"/>
                    <a:pt x="3357" y="1389"/>
                    <a:pt x="3338" y="1538"/>
                  </a:cubicBezTo>
                  <a:lnTo>
                    <a:pt x="3194" y="1710"/>
                  </a:lnTo>
                  <a:lnTo>
                    <a:pt x="2937" y="1658"/>
                  </a:lnTo>
                  <a:lnTo>
                    <a:pt x="3135" y="2060"/>
                  </a:lnTo>
                  <a:lnTo>
                    <a:pt x="3532" y="2287"/>
                  </a:lnTo>
                  <a:lnTo>
                    <a:pt x="4087" y="2532"/>
                  </a:lnTo>
                  <a:lnTo>
                    <a:pt x="3909" y="2707"/>
                  </a:lnTo>
                  <a:cubicBezTo>
                    <a:pt x="3889" y="2818"/>
                    <a:pt x="3869" y="2928"/>
                    <a:pt x="3849" y="3039"/>
                  </a:cubicBezTo>
                  <a:lnTo>
                    <a:pt x="4206" y="3179"/>
                  </a:lnTo>
                  <a:lnTo>
                    <a:pt x="4583" y="3354"/>
                  </a:lnTo>
                  <a:lnTo>
                    <a:pt x="5099" y="3564"/>
                  </a:lnTo>
                  <a:lnTo>
                    <a:pt x="5595" y="3616"/>
                  </a:lnTo>
                  <a:lnTo>
                    <a:pt x="5833" y="3791"/>
                  </a:lnTo>
                  <a:lnTo>
                    <a:pt x="6111" y="3826"/>
                  </a:lnTo>
                  <a:lnTo>
                    <a:pt x="6548" y="3913"/>
                  </a:lnTo>
                  <a:lnTo>
                    <a:pt x="6845" y="3913"/>
                  </a:lnTo>
                  <a:cubicBezTo>
                    <a:pt x="6852" y="3866"/>
                    <a:pt x="6858" y="3820"/>
                    <a:pt x="6865" y="3773"/>
                  </a:cubicBezTo>
                  <a:cubicBezTo>
                    <a:pt x="6825" y="3692"/>
                    <a:pt x="6786" y="3610"/>
                    <a:pt x="6746" y="3529"/>
                  </a:cubicBezTo>
                  <a:lnTo>
                    <a:pt x="6746" y="3371"/>
                  </a:lnTo>
                  <a:lnTo>
                    <a:pt x="6944" y="3301"/>
                  </a:lnTo>
                  <a:cubicBezTo>
                    <a:pt x="6977" y="3394"/>
                    <a:pt x="7011" y="3488"/>
                    <a:pt x="7044" y="3581"/>
                  </a:cubicBezTo>
                  <a:cubicBezTo>
                    <a:pt x="7050" y="3604"/>
                    <a:pt x="7057" y="3628"/>
                    <a:pt x="7063" y="3651"/>
                  </a:cubicBezTo>
                  <a:lnTo>
                    <a:pt x="7421" y="3791"/>
                  </a:lnTo>
                  <a:lnTo>
                    <a:pt x="7619" y="3738"/>
                  </a:lnTo>
                  <a:lnTo>
                    <a:pt x="7937" y="3773"/>
                  </a:lnTo>
                  <a:lnTo>
                    <a:pt x="8214" y="3756"/>
                  </a:lnTo>
                  <a:cubicBezTo>
                    <a:pt x="8201" y="3680"/>
                    <a:pt x="8188" y="3605"/>
                    <a:pt x="8175" y="3529"/>
                  </a:cubicBezTo>
                  <a:lnTo>
                    <a:pt x="8016" y="3424"/>
                  </a:lnTo>
                  <a:lnTo>
                    <a:pt x="8294" y="3371"/>
                  </a:lnTo>
                  <a:lnTo>
                    <a:pt x="8532" y="3092"/>
                  </a:lnTo>
                  <a:lnTo>
                    <a:pt x="8869" y="2864"/>
                  </a:lnTo>
                  <a:lnTo>
                    <a:pt x="9187" y="2952"/>
                  </a:lnTo>
                  <a:lnTo>
                    <a:pt x="9405" y="2812"/>
                  </a:lnTo>
                  <a:lnTo>
                    <a:pt x="9623" y="3039"/>
                  </a:lnTo>
                  <a:cubicBezTo>
                    <a:pt x="9597" y="3086"/>
                    <a:pt x="9570" y="3132"/>
                    <a:pt x="9544" y="3179"/>
                  </a:cubicBezTo>
                  <a:lnTo>
                    <a:pt x="9940" y="3231"/>
                  </a:lnTo>
                  <a:cubicBezTo>
                    <a:pt x="9960" y="3278"/>
                    <a:pt x="9980" y="3324"/>
                    <a:pt x="10000" y="3371"/>
                  </a:cubicBezTo>
                  <a:cubicBezTo>
                    <a:pt x="9967" y="3394"/>
                    <a:pt x="9934" y="3418"/>
                    <a:pt x="9901" y="3441"/>
                  </a:cubicBezTo>
                  <a:cubicBezTo>
                    <a:pt x="9934" y="3517"/>
                    <a:pt x="9967" y="3592"/>
                    <a:pt x="10000" y="3668"/>
                  </a:cubicBezTo>
                  <a:lnTo>
                    <a:pt x="9722" y="3599"/>
                  </a:lnTo>
                  <a:lnTo>
                    <a:pt x="9325" y="3843"/>
                  </a:lnTo>
                  <a:lnTo>
                    <a:pt x="9385" y="4053"/>
                  </a:lnTo>
                  <a:cubicBezTo>
                    <a:pt x="9345" y="4158"/>
                    <a:pt x="9306" y="4263"/>
                    <a:pt x="9266" y="4368"/>
                  </a:cubicBezTo>
                  <a:cubicBezTo>
                    <a:pt x="9273" y="4426"/>
                    <a:pt x="9279" y="4485"/>
                    <a:pt x="9286" y="4543"/>
                  </a:cubicBezTo>
                  <a:lnTo>
                    <a:pt x="9187" y="4840"/>
                  </a:lnTo>
                  <a:lnTo>
                    <a:pt x="8909" y="4752"/>
                  </a:lnTo>
                  <a:cubicBezTo>
                    <a:pt x="8929" y="4880"/>
                    <a:pt x="8948" y="5009"/>
                    <a:pt x="8968" y="5137"/>
                  </a:cubicBezTo>
                  <a:cubicBezTo>
                    <a:pt x="8948" y="5178"/>
                    <a:pt x="8929" y="5218"/>
                    <a:pt x="8909" y="5259"/>
                  </a:cubicBezTo>
                  <a:cubicBezTo>
                    <a:pt x="8929" y="5306"/>
                    <a:pt x="8948" y="5352"/>
                    <a:pt x="8968" y="5399"/>
                  </a:cubicBezTo>
                  <a:lnTo>
                    <a:pt x="8810" y="5504"/>
                  </a:lnTo>
                  <a:lnTo>
                    <a:pt x="8512" y="4927"/>
                  </a:lnTo>
                  <a:lnTo>
                    <a:pt x="8413" y="4927"/>
                  </a:lnTo>
                  <a:lnTo>
                    <a:pt x="8413" y="5154"/>
                  </a:lnTo>
                  <a:lnTo>
                    <a:pt x="8175" y="4962"/>
                  </a:lnTo>
                  <a:cubicBezTo>
                    <a:pt x="8195" y="4892"/>
                    <a:pt x="8214" y="4822"/>
                    <a:pt x="8234" y="4752"/>
                  </a:cubicBezTo>
                  <a:lnTo>
                    <a:pt x="8393" y="4735"/>
                  </a:lnTo>
                  <a:lnTo>
                    <a:pt x="8492" y="4438"/>
                  </a:lnTo>
                  <a:lnTo>
                    <a:pt x="8274" y="4368"/>
                  </a:lnTo>
                  <a:lnTo>
                    <a:pt x="7937" y="4368"/>
                  </a:lnTo>
                  <a:lnTo>
                    <a:pt x="7599" y="4315"/>
                  </a:lnTo>
                  <a:cubicBezTo>
                    <a:pt x="7566" y="4234"/>
                    <a:pt x="7533" y="4152"/>
                    <a:pt x="7500" y="4071"/>
                  </a:cubicBezTo>
                  <a:lnTo>
                    <a:pt x="7341" y="4053"/>
                  </a:lnTo>
                  <a:lnTo>
                    <a:pt x="7024" y="3896"/>
                  </a:lnTo>
                  <a:cubicBezTo>
                    <a:pt x="6997" y="3977"/>
                    <a:pt x="6971" y="4059"/>
                    <a:pt x="6944" y="4140"/>
                  </a:cubicBezTo>
                  <a:lnTo>
                    <a:pt x="7262" y="4333"/>
                  </a:lnTo>
                  <a:lnTo>
                    <a:pt x="7063" y="4473"/>
                  </a:lnTo>
                  <a:cubicBezTo>
                    <a:pt x="7043" y="4514"/>
                    <a:pt x="7024" y="4554"/>
                    <a:pt x="7004" y="4595"/>
                  </a:cubicBezTo>
                  <a:lnTo>
                    <a:pt x="7242" y="4700"/>
                  </a:lnTo>
                  <a:cubicBezTo>
                    <a:pt x="7235" y="4770"/>
                    <a:pt x="7229" y="4840"/>
                    <a:pt x="7222" y="4910"/>
                  </a:cubicBezTo>
                  <a:lnTo>
                    <a:pt x="7401" y="5189"/>
                  </a:lnTo>
                  <a:cubicBezTo>
                    <a:pt x="7441" y="5288"/>
                    <a:pt x="7480" y="5388"/>
                    <a:pt x="7520" y="5487"/>
                  </a:cubicBezTo>
                  <a:cubicBezTo>
                    <a:pt x="7513" y="5533"/>
                    <a:pt x="7507" y="5580"/>
                    <a:pt x="7500" y="5626"/>
                  </a:cubicBezTo>
                  <a:lnTo>
                    <a:pt x="7242" y="5609"/>
                  </a:lnTo>
                  <a:lnTo>
                    <a:pt x="6825" y="5696"/>
                  </a:lnTo>
                  <a:cubicBezTo>
                    <a:pt x="6845" y="5784"/>
                    <a:pt x="6865" y="5871"/>
                    <a:pt x="6885" y="5959"/>
                  </a:cubicBezTo>
                  <a:lnTo>
                    <a:pt x="6726" y="6186"/>
                  </a:lnTo>
                  <a:lnTo>
                    <a:pt x="6250" y="6431"/>
                  </a:lnTo>
                  <a:lnTo>
                    <a:pt x="5913" y="6850"/>
                  </a:lnTo>
                  <a:lnTo>
                    <a:pt x="5675" y="7078"/>
                  </a:lnTo>
                  <a:lnTo>
                    <a:pt x="5357" y="7322"/>
                  </a:lnTo>
                  <a:cubicBezTo>
                    <a:pt x="5364" y="7380"/>
                    <a:pt x="5370" y="7439"/>
                    <a:pt x="5377" y="7497"/>
                  </a:cubicBezTo>
                  <a:lnTo>
                    <a:pt x="5198" y="7585"/>
                  </a:lnTo>
                  <a:lnTo>
                    <a:pt x="4881" y="7707"/>
                  </a:lnTo>
                  <a:lnTo>
                    <a:pt x="4722" y="7724"/>
                  </a:lnTo>
                  <a:cubicBezTo>
                    <a:pt x="4696" y="7817"/>
                    <a:pt x="4669" y="7911"/>
                    <a:pt x="4643" y="8004"/>
                  </a:cubicBezTo>
                  <a:cubicBezTo>
                    <a:pt x="4689" y="8161"/>
                    <a:pt x="4736" y="8319"/>
                    <a:pt x="4782" y="8476"/>
                  </a:cubicBezTo>
                  <a:lnTo>
                    <a:pt x="4821" y="8773"/>
                  </a:lnTo>
                  <a:cubicBezTo>
                    <a:pt x="4781" y="8890"/>
                    <a:pt x="4742" y="9006"/>
                    <a:pt x="4702" y="9123"/>
                  </a:cubicBezTo>
                  <a:cubicBezTo>
                    <a:pt x="4715" y="9327"/>
                    <a:pt x="4729" y="9531"/>
                    <a:pt x="4742" y="9735"/>
                  </a:cubicBezTo>
                  <a:lnTo>
                    <a:pt x="4563" y="9752"/>
                  </a:lnTo>
                  <a:cubicBezTo>
                    <a:pt x="4510" y="9845"/>
                    <a:pt x="4458" y="9939"/>
                    <a:pt x="4405" y="10032"/>
                  </a:cubicBezTo>
                  <a:lnTo>
                    <a:pt x="4524" y="10154"/>
                  </a:lnTo>
                  <a:lnTo>
                    <a:pt x="4206" y="10259"/>
                  </a:lnTo>
                  <a:lnTo>
                    <a:pt x="4087" y="10504"/>
                  </a:lnTo>
                  <a:lnTo>
                    <a:pt x="3948" y="10609"/>
                  </a:lnTo>
                  <a:lnTo>
                    <a:pt x="3591" y="10277"/>
                  </a:lnTo>
                  <a:lnTo>
                    <a:pt x="3393" y="9752"/>
                  </a:lnTo>
                  <a:lnTo>
                    <a:pt x="3234" y="9403"/>
                  </a:lnTo>
                  <a:lnTo>
                    <a:pt x="3095" y="9228"/>
                  </a:lnTo>
                  <a:cubicBezTo>
                    <a:pt x="3016" y="9111"/>
                    <a:pt x="2936" y="8995"/>
                    <a:pt x="2857" y="8878"/>
                  </a:cubicBezTo>
                  <a:cubicBezTo>
                    <a:pt x="2817" y="8727"/>
                    <a:pt x="2778" y="8575"/>
                    <a:pt x="2738" y="8424"/>
                  </a:cubicBezTo>
                  <a:cubicBezTo>
                    <a:pt x="2712" y="8348"/>
                    <a:pt x="2685" y="8272"/>
                    <a:pt x="2659" y="8196"/>
                  </a:cubicBezTo>
                  <a:lnTo>
                    <a:pt x="2282" y="7689"/>
                  </a:lnTo>
                  <a:cubicBezTo>
                    <a:pt x="2203" y="7456"/>
                    <a:pt x="2123" y="7223"/>
                    <a:pt x="2044" y="6990"/>
                  </a:cubicBezTo>
                  <a:lnTo>
                    <a:pt x="1885" y="6518"/>
                  </a:lnTo>
                  <a:cubicBezTo>
                    <a:pt x="1865" y="6372"/>
                    <a:pt x="1845" y="6227"/>
                    <a:pt x="1825" y="6081"/>
                  </a:cubicBezTo>
                  <a:cubicBezTo>
                    <a:pt x="1785" y="5970"/>
                    <a:pt x="1746" y="5860"/>
                    <a:pt x="1706" y="5749"/>
                  </a:cubicBezTo>
                  <a:lnTo>
                    <a:pt x="1210" y="5959"/>
                  </a:lnTo>
                  <a:lnTo>
                    <a:pt x="952" y="5924"/>
                  </a:lnTo>
                  <a:lnTo>
                    <a:pt x="437" y="5487"/>
                  </a:lnTo>
                  <a:lnTo>
                    <a:pt x="575" y="5347"/>
                  </a:lnTo>
                  <a:lnTo>
                    <a:pt x="456" y="5207"/>
                  </a:lnTo>
                  <a:lnTo>
                    <a:pt x="0" y="4892"/>
                  </a:lnTo>
                  <a:lnTo>
                    <a:pt x="198" y="4647"/>
                  </a:lnTo>
                  <a:lnTo>
                    <a:pt x="972" y="4647"/>
                  </a:lnTo>
                  <a:cubicBezTo>
                    <a:pt x="932" y="4542"/>
                    <a:pt x="893" y="4438"/>
                    <a:pt x="853" y="4333"/>
                  </a:cubicBezTo>
                  <a:lnTo>
                    <a:pt x="615" y="4158"/>
                  </a:lnTo>
                  <a:cubicBezTo>
                    <a:pt x="589" y="4065"/>
                    <a:pt x="562" y="3971"/>
                    <a:pt x="536" y="3878"/>
                  </a:cubicBezTo>
                  <a:lnTo>
                    <a:pt x="258" y="3721"/>
                  </a:lnTo>
                  <a:lnTo>
                    <a:pt x="575" y="3336"/>
                  </a:lnTo>
                  <a:lnTo>
                    <a:pt x="992" y="3371"/>
                  </a:lnTo>
                  <a:lnTo>
                    <a:pt x="1290" y="2987"/>
                  </a:lnTo>
                  <a:cubicBezTo>
                    <a:pt x="1336" y="2864"/>
                    <a:pt x="1383" y="2742"/>
                    <a:pt x="1429" y="2619"/>
                  </a:cubicBezTo>
                  <a:lnTo>
                    <a:pt x="1687" y="2252"/>
                  </a:lnTo>
                  <a:cubicBezTo>
                    <a:pt x="1660" y="2165"/>
                    <a:pt x="1634" y="2077"/>
                    <a:pt x="1607" y="1990"/>
                  </a:cubicBezTo>
                  <a:lnTo>
                    <a:pt x="1865" y="1780"/>
                  </a:lnTo>
                  <a:lnTo>
                    <a:pt x="1528" y="1606"/>
                  </a:lnTo>
                  <a:lnTo>
                    <a:pt x="1349" y="1361"/>
                  </a:lnTo>
                  <a:lnTo>
                    <a:pt x="1151" y="1046"/>
                  </a:lnTo>
                  <a:cubicBezTo>
                    <a:pt x="1191" y="994"/>
                    <a:pt x="1230" y="941"/>
                    <a:pt x="1270" y="889"/>
                  </a:cubicBezTo>
                  <a:lnTo>
                    <a:pt x="769" y="733"/>
                  </a:lnTo>
                  <a:lnTo>
                    <a:pt x="323" y="338"/>
                  </a:lnTo>
                  <a:lnTo>
                    <a:pt x="1006" y="142"/>
                  </a:lnTo>
                  <a:lnTo>
                    <a:pt x="1396" y="0"/>
                  </a:lnTo>
                  <a:lnTo>
                    <a:pt x="1878" y="122"/>
                  </a:lnTo>
                  <a:lnTo>
                    <a:pt x="2237" y="427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9" name="Google Shape;279;p41"/>
            <p:cNvSpPr/>
            <p:nvPr/>
          </p:nvSpPr>
          <p:spPr>
            <a:xfrm>
              <a:off x="4957537" y="2316763"/>
              <a:ext cx="121770" cy="133367"/>
            </a:xfrm>
            <a:custGeom>
              <a:rect b="b" l="l" r="r" t="t"/>
              <a:pathLst>
                <a:path extrusionOk="0" h="69" w="63">
                  <a:moveTo>
                    <a:pt x="61" y="25"/>
                  </a:moveTo>
                  <a:lnTo>
                    <a:pt x="63" y="40"/>
                  </a:lnTo>
                  <a:lnTo>
                    <a:pt x="51" y="57"/>
                  </a:lnTo>
                  <a:lnTo>
                    <a:pt x="22" y="69"/>
                  </a:lnTo>
                  <a:lnTo>
                    <a:pt x="0" y="66"/>
                  </a:lnTo>
                  <a:lnTo>
                    <a:pt x="14" y="45"/>
                  </a:lnTo>
                  <a:lnTo>
                    <a:pt x="7" y="25"/>
                  </a:lnTo>
                  <a:lnTo>
                    <a:pt x="29" y="10"/>
                  </a:lnTo>
                  <a:lnTo>
                    <a:pt x="41" y="0"/>
                  </a:lnTo>
                  <a:lnTo>
                    <a:pt x="44" y="11"/>
                  </a:lnTo>
                  <a:lnTo>
                    <a:pt x="40" y="22"/>
                  </a:lnTo>
                  <a:lnTo>
                    <a:pt x="50" y="21"/>
                  </a:lnTo>
                  <a:lnTo>
                    <a:pt x="61" y="25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0" name="Google Shape;280;p41"/>
            <p:cNvSpPr/>
            <p:nvPr/>
          </p:nvSpPr>
          <p:spPr>
            <a:xfrm>
              <a:off x="6708695" y="2921744"/>
              <a:ext cx="728683" cy="585653"/>
            </a:xfrm>
            <a:custGeom>
              <a:rect b="b" l="l" r="r" t="t"/>
              <a:pathLst>
                <a:path extrusionOk="0" h="303" w="377">
                  <a:moveTo>
                    <a:pt x="176" y="52"/>
                  </a:moveTo>
                  <a:lnTo>
                    <a:pt x="190" y="48"/>
                  </a:lnTo>
                  <a:lnTo>
                    <a:pt x="200" y="36"/>
                  </a:lnTo>
                  <a:lnTo>
                    <a:pt x="211" y="37"/>
                  </a:lnTo>
                  <a:lnTo>
                    <a:pt x="218" y="33"/>
                  </a:lnTo>
                  <a:lnTo>
                    <a:pt x="231" y="35"/>
                  </a:lnTo>
                  <a:lnTo>
                    <a:pt x="252" y="45"/>
                  </a:lnTo>
                  <a:lnTo>
                    <a:pt x="266" y="48"/>
                  </a:lnTo>
                  <a:lnTo>
                    <a:pt x="289" y="66"/>
                  </a:lnTo>
                  <a:lnTo>
                    <a:pt x="302" y="67"/>
                  </a:lnTo>
                  <a:lnTo>
                    <a:pt x="308" y="84"/>
                  </a:lnTo>
                  <a:lnTo>
                    <a:pt x="306" y="110"/>
                  </a:lnTo>
                  <a:lnTo>
                    <a:pt x="304" y="125"/>
                  </a:lnTo>
                  <a:lnTo>
                    <a:pt x="312" y="128"/>
                  </a:lnTo>
                  <a:lnTo>
                    <a:pt x="307" y="139"/>
                  </a:lnTo>
                  <a:lnTo>
                    <a:pt x="315" y="156"/>
                  </a:lnTo>
                  <a:lnTo>
                    <a:pt x="319" y="169"/>
                  </a:lnTo>
                  <a:lnTo>
                    <a:pt x="333" y="173"/>
                  </a:lnTo>
                  <a:lnTo>
                    <a:pt x="337" y="186"/>
                  </a:lnTo>
                  <a:lnTo>
                    <a:pt x="324" y="205"/>
                  </a:lnTo>
                  <a:lnTo>
                    <a:pt x="334" y="216"/>
                  </a:lnTo>
                  <a:lnTo>
                    <a:pt x="343" y="228"/>
                  </a:lnTo>
                  <a:lnTo>
                    <a:pt x="362" y="237"/>
                  </a:lnTo>
                  <a:lnTo>
                    <a:pt x="365" y="256"/>
                  </a:lnTo>
                  <a:lnTo>
                    <a:pt x="374" y="259"/>
                  </a:lnTo>
                  <a:lnTo>
                    <a:pt x="377" y="268"/>
                  </a:lnTo>
                  <a:lnTo>
                    <a:pt x="353" y="279"/>
                  </a:lnTo>
                  <a:lnTo>
                    <a:pt x="349" y="303"/>
                  </a:lnTo>
                  <a:lnTo>
                    <a:pt x="315" y="297"/>
                  </a:lnTo>
                  <a:lnTo>
                    <a:pt x="295" y="292"/>
                  </a:lnTo>
                  <a:lnTo>
                    <a:pt x="274" y="290"/>
                  </a:lnTo>
                  <a:lnTo>
                    <a:pt x="264" y="264"/>
                  </a:lnTo>
                  <a:lnTo>
                    <a:pt x="255" y="260"/>
                  </a:lnTo>
                  <a:lnTo>
                    <a:pt x="241" y="264"/>
                  </a:lnTo>
                  <a:lnTo>
                    <a:pt x="225" y="274"/>
                  </a:lnTo>
                  <a:lnTo>
                    <a:pt x="202" y="268"/>
                  </a:lnTo>
                  <a:lnTo>
                    <a:pt x="182" y="251"/>
                  </a:lnTo>
                  <a:lnTo>
                    <a:pt x="164" y="246"/>
                  </a:lnTo>
                  <a:lnTo>
                    <a:pt x="150" y="226"/>
                  </a:lnTo>
                  <a:lnTo>
                    <a:pt x="133" y="198"/>
                  </a:lnTo>
                  <a:lnTo>
                    <a:pt x="124" y="202"/>
                  </a:lnTo>
                  <a:lnTo>
                    <a:pt x="112" y="195"/>
                  </a:lnTo>
                  <a:lnTo>
                    <a:pt x="107" y="203"/>
                  </a:lnTo>
                  <a:lnTo>
                    <a:pt x="96" y="192"/>
                  </a:lnTo>
                  <a:lnTo>
                    <a:pt x="94" y="181"/>
                  </a:lnTo>
                  <a:lnTo>
                    <a:pt x="88" y="181"/>
                  </a:lnTo>
                  <a:lnTo>
                    <a:pt x="89" y="166"/>
                  </a:lnTo>
                  <a:lnTo>
                    <a:pt x="78" y="150"/>
                  </a:lnTo>
                  <a:lnTo>
                    <a:pt x="55" y="139"/>
                  </a:lnTo>
                  <a:lnTo>
                    <a:pt x="40" y="119"/>
                  </a:lnTo>
                  <a:lnTo>
                    <a:pt x="42" y="103"/>
                  </a:lnTo>
                  <a:lnTo>
                    <a:pt x="49" y="96"/>
                  </a:lnTo>
                  <a:lnTo>
                    <a:pt x="46" y="84"/>
                  </a:lnTo>
                  <a:lnTo>
                    <a:pt x="34" y="77"/>
                  </a:lnTo>
                  <a:lnTo>
                    <a:pt x="19" y="53"/>
                  </a:lnTo>
                  <a:lnTo>
                    <a:pt x="7" y="36"/>
                  </a:lnTo>
                  <a:lnTo>
                    <a:pt x="9" y="30"/>
                  </a:lnTo>
                  <a:lnTo>
                    <a:pt x="0" y="6"/>
                  </a:lnTo>
                  <a:lnTo>
                    <a:pt x="11" y="0"/>
                  </a:lnTo>
                  <a:lnTo>
                    <a:pt x="15" y="8"/>
                  </a:lnTo>
                  <a:lnTo>
                    <a:pt x="25" y="18"/>
                  </a:lnTo>
                  <a:lnTo>
                    <a:pt x="37" y="20"/>
                  </a:lnTo>
                  <a:lnTo>
                    <a:pt x="43" y="20"/>
                  </a:lnTo>
                  <a:lnTo>
                    <a:pt x="60" y="5"/>
                  </a:lnTo>
                  <a:lnTo>
                    <a:pt x="67" y="3"/>
                  </a:lnTo>
                  <a:lnTo>
                    <a:pt x="73" y="9"/>
                  </a:lnTo>
                  <a:lnTo>
                    <a:pt x="69" y="19"/>
                  </a:lnTo>
                  <a:lnTo>
                    <a:pt x="81" y="30"/>
                  </a:lnTo>
                  <a:lnTo>
                    <a:pt x="85" y="29"/>
                  </a:lnTo>
                  <a:lnTo>
                    <a:pt x="93" y="44"/>
                  </a:lnTo>
                  <a:lnTo>
                    <a:pt x="110" y="49"/>
                  </a:lnTo>
                  <a:lnTo>
                    <a:pt x="124" y="59"/>
                  </a:lnTo>
                  <a:lnTo>
                    <a:pt x="149" y="63"/>
                  </a:lnTo>
                  <a:lnTo>
                    <a:pt x="175" y="57"/>
                  </a:lnTo>
                  <a:lnTo>
                    <a:pt x="176" y="52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1" name="Google Shape;281;p41"/>
            <p:cNvSpPr/>
            <p:nvPr/>
          </p:nvSpPr>
          <p:spPr>
            <a:xfrm>
              <a:off x="6567598" y="3014521"/>
              <a:ext cx="347912" cy="332449"/>
            </a:xfrm>
            <a:custGeom>
              <a:rect b="b" l="l" r="r" t="t"/>
              <a:pathLst>
                <a:path extrusionOk="0" h="172" w="180">
                  <a:moveTo>
                    <a:pt x="107" y="29"/>
                  </a:moveTo>
                  <a:lnTo>
                    <a:pt x="119" y="36"/>
                  </a:lnTo>
                  <a:lnTo>
                    <a:pt x="122" y="48"/>
                  </a:lnTo>
                  <a:lnTo>
                    <a:pt x="115" y="55"/>
                  </a:lnTo>
                  <a:lnTo>
                    <a:pt x="113" y="71"/>
                  </a:lnTo>
                  <a:lnTo>
                    <a:pt x="128" y="91"/>
                  </a:lnTo>
                  <a:lnTo>
                    <a:pt x="151" y="102"/>
                  </a:lnTo>
                  <a:lnTo>
                    <a:pt x="162" y="118"/>
                  </a:lnTo>
                  <a:lnTo>
                    <a:pt x="161" y="133"/>
                  </a:lnTo>
                  <a:lnTo>
                    <a:pt x="167" y="133"/>
                  </a:lnTo>
                  <a:lnTo>
                    <a:pt x="169" y="144"/>
                  </a:lnTo>
                  <a:lnTo>
                    <a:pt x="180" y="155"/>
                  </a:lnTo>
                  <a:lnTo>
                    <a:pt x="169" y="154"/>
                  </a:lnTo>
                  <a:lnTo>
                    <a:pt x="157" y="152"/>
                  </a:lnTo>
                  <a:lnTo>
                    <a:pt x="147" y="172"/>
                  </a:lnTo>
                  <a:lnTo>
                    <a:pt x="114" y="170"/>
                  </a:lnTo>
                  <a:lnTo>
                    <a:pt x="59" y="129"/>
                  </a:lnTo>
                  <a:lnTo>
                    <a:pt x="31" y="114"/>
                  </a:lnTo>
                  <a:lnTo>
                    <a:pt x="10" y="109"/>
                  </a:lnTo>
                  <a:lnTo>
                    <a:pt x="0" y="83"/>
                  </a:lnTo>
                  <a:lnTo>
                    <a:pt x="35" y="62"/>
                  </a:lnTo>
                  <a:lnTo>
                    <a:pt x="38" y="37"/>
                  </a:lnTo>
                  <a:lnTo>
                    <a:pt x="35" y="22"/>
                  </a:lnTo>
                  <a:lnTo>
                    <a:pt x="43" y="17"/>
                  </a:lnTo>
                  <a:lnTo>
                    <a:pt x="50" y="4"/>
                  </a:lnTo>
                  <a:lnTo>
                    <a:pt x="57" y="0"/>
                  </a:lnTo>
                  <a:lnTo>
                    <a:pt x="78" y="3"/>
                  </a:lnTo>
                  <a:lnTo>
                    <a:pt x="84" y="8"/>
                  </a:lnTo>
                  <a:lnTo>
                    <a:pt x="92" y="5"/>
                  </a:lnTo>
                  <a:lnTo>
                    <a:pt x="107" y="29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2" name="Google Shape;282;p41"/>
            <p:cNvSpPr/>
            <p:nvPr/>
          </p:nvSpPr>
          <p:spPr>
            <a:xfrm>
              <a:off x="4609624" y="1897336"/>
              <a:ext cx="286061" cy="108239"/>
            </a:xfrm>
            <a:custGeom>
              <a:rect b="b" l="l" r="r" t="t"/>
              <a:pathLst>
                <a:path extrusionOk="0" h="56" w="148">
                  <a:moveTo>
                    <a:pt x="138" y="1"/>
                  </a:moveTo>
                  <a:lnTo>
                    <a:pt x="133" y="13"/>
                  </a:lnTo>
                  <a:lnTo>
                    <a:pt x="148" y="25"/>
                  </a:lnTo>
                  <a:lnTo>
                    <a:pt x="128" y="39"/>
                  </a:lnTo>
                  <a:lnTo>
                    <a:pt x="85" y="52"/>
                  </a:lnTo>
                  <a:lnTo>
                    <a:pt x="73" y="56"/>
                  </a:lnTo>
                  <a:lnTo>
                    <a:pt x="54" y="53"/>
                  </a:lnTo>
                  <a:lnTo>
                    <a:pt x="16" y="47"/>
                  </a:lnTo>
                  <a:lnTo>
                    <a:pt x="31" y="39"/>
                  </a:lnTo>
                  <a:lnTo>
                    <a:pt x="2" y="30"/>
                  </a:lnTo>
                  <a:lnTo>
                    <a:pt x="28" y="26"/>
                  </a:lnTo>
                  <a:lnTo>
                    <a:pt x="28" y="21"/>
                  </a:lnTo>
                  <a:lnTo>
                    <a:pt x="0" y="17"/>
                  </a:lnTo>
                  <a:lnTo>
                    <a:pt x="12" y="5"/>
                  </a:lnTo>
                  <a:lnTo>
                    <a:pt x="33" y="2"/>
                  </a:lnTo>
                  <a:lnTo>
                    <a:pt x="52" y="14"/>
                  </a:lnTo>
                  <a:lnTo>
                    <a:pt x="75" y="4"/>
                  </a:lnTo>
                  <a:lnTo>
                    <a:pt x="91" y="9"/>
                  </a:lnTo>
                  <a:lnTo>
                    <a:pt x="115" y="0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3" name="Google Shape;283;p41"/>
            <p:cNvSpPr/>
            <p:nvPr/>
          </p:nvSpPr>
          <p:spPr>
            <a:xfrm>
              <a:off x="6422634" y="3178812"/>
              <a:ext cx="46388" cy="152695"/>
            </a:xfrm>
            <a:custGeom>
              <a:rect b="b" l="l" r="r" t="t"/>
              <a:pathLst>
                <a:path extrusionOk="0" h="79" w="24">
                  <a:moveTo>
                    <a:pt x="23" y="12"/>
                  </a:moveTo>
                  <a:lnTo>
                    <a:pt x="20" y="19"/>
                  </a:lnTo>
                  <a:lnTo>
                    <a:pt x="14" y="16"/>
                  </a:lnTo>
                  <a:lnTo>
                    <a:pt x="11" y="30"/>
                  </a:lnTo>
                  <a:lnTo>
                    <a:pt x="16" y="32"/>
                  </a:lnTo>
                  <a:lnTo>
                    <a:pt x="12" y="35"/>
                  </a:lnTo>
                  <a:lnTo>
                    <a:pt x="12" y="40"/>
                  </a:lnTo>
                  <a:lnTo>
                    <a:pt x="20" y="37"/>
                  </a:lnTo>
                  <a:lnTo>
                    <a:pt x="21" y="45"/>
                  </a:lnTo>
                  <a:lnTo>
                    <a:pt x="15" y="79"/>
                  </a:lnTo>
                  <a:lnTo>
                    <a:pt x="0" y="43"/>
                  </a:lnTo>
                  <a:lnTo>
                    <a:pt x="5" y="36"/>
                  </a:lnTo>
                  <a:lnTo>
                    <a:pt x="3" y="35"/>
                  </a:lnTo>
                  <a:lnTo>
                    <a:pt x="7" y="25"/>
                  </a:lnTo>
                  <a:lnTo>
                    <a:pt x="9" y="10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7" y="4"/>
                  </a:lnTo>
                  <a:lnTo>
                    <a:pt x="18" y="1"/>
                  </a:lnTo>
                  <a:lnTo>
                    <a:pt x="23" y="0"/>
                  </a:lnTo>
                  <a:lnTo>
                    <a:pt x="24" y="9"/>
                  </a:lnTo>
                  <a:lnTo>
                    <a:pt x="22" y="12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4" name="Google Shape;284;p41"/>
            <p:cNvSpPr/>
            <p:nvPr/>
          </p:nvSpPr>
          <p:spPr>
            <a:xfrm>
              <a:off x="5672690" y="2981662"/>
              <a:ext cx="100508" cy="63785"/>
            </a:xfrm>
            <a:custGeom>
              <a:rect b="b" l="l" r="r" t="t"/>
              <a:pathLst>
                <a:path extrusionOk="0" h="33" w="52">
                  <a:moveTo>
                    <a:pt x="52" y="0"/>
                  </a:moveTo>
                  <a:lnTo>
                    <a:pt x="47" y="16"/>
                  </a:lnTo>
                  <a:lnTo>
                    <a:pt x="50" y="23"/>
                  </a:lnTo>
                  <a:lnTo>
                    <a:pt x="47" y="33"/>
                  </a:lnTo>
                  <a:lnTo>
                    <a:pt x="33" y="25"/>
                  </a:lnTo>
                  <a:lnTo>
                    <a:pt x="24" y="23"/>
                  </a:lnTo>
                  <a:lnTo>
                    <a:pt x="0" y="13"/>
                  </a:lnTo>
                  <a:lnTo>
                    <a:pt x="2" y="2"/>
                  </a:lnTo>
                  <a:lnTo>
                    <a:pt x="22" y="4"/>
                  </a:lnTo>
                  <a:lnTo>
                    <a:pt x="39" y="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5" name="Google Shape;285;p41"/>
            <p:cNvSpPr/>
            <p:nvPr/>
          </p:nvSpPr>
          <p:spPr>
            <a:xfrm>
              <a:off x="5527727" y="2861825"/>
              <a:ext cx="54120" cy="92777"/>
            </a:xfrm>
            <a:custGeom>
              <a:rect b="b" l="l" r="r" t="t"/>
              <a:pathLst>
                <a:path extrusionOk="0" h="48" w="28">
                  <a:moveTo>
                    <a:pt x="17" y="0"/>
                  </a:moveTo>
                  <a:lnTo>
                    <a:pt x="28" y="15"/>
                  </a:lnTo>
                  <a:lnTo>
                    <a:pt x="27" y="42"/>
                  </a:lnTo>
                  <a:lnTo>
                    <a:pt x="19" y="41"/>
                  </a:lnTo>
                  <a:lnTo>
                    <a:pt x="12" y="48"/>
                  </a:lnTo>
                  <a:lnTo>
                    <a:pt x="6" y="43"/>
                  </a:lnTo>
                  <a:lnTo>
                    <a:pt x="4" y="18"/>
                  </a:lnTo>
                  <a:lnTo>
                    <a:pt x="0" y="6"/>
                  </a:lnTo>
                  <a:lnTo>
                    <a:pt x="9" y="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6" name="Google Shape;286;p41"/>
            <p:cNvSpPr/>
            <p:nvPr/>
          </p:nvSpPr>
          <p:spPr>
            <a:xfrm>
              <a:off x="5477473" y="2629884"/>
              <a:ext cx="388503" cy="363375"/>
            </a:xfrm>
            <a:custGeom>
              <a:rect b="b" l="l" r="r" t="t"/>
              <a:pathLst>
                <a:path extrusionOk="0" h="188" w="201">
                  <a:moveTo>
                    <a:pt x="90" y="7"/>
                  </a:moveTo>
                  <a:lnTo>
                    <a:pt x="114" y="12"/>
                  </a:lnTo>
                  <a:lnTo>
                    <a:pt x="113" y="22"/>
                  </a:lnTo>
                  <a:lnTo>
                    <a:pt x="117" y="31"/>
                  </a:lnTo>
                  <a:lnTo>
                    <a:pt x="104" y="28"/>
                  </a:lnTo>
                  <a:lnTo>
                    <a:pt x="91" y="35"/>
                  </a:lnTo>
                  <a:lnTo>
                    <a:pt x="93" y="45"/>
                  </a:lnTo>
                  <a:lnTo>
                    <a:pt x="91" y="51"/>
                  </a:lnTo>
                  <a:lnTo>
                    <a:pt x="97" y="61"/>
                  </a:lnTo>
                  <a:lnTo>
                    <a:pt x="113" y="72"/>
                  </a:lnTo>
                  <a:lnTo>
                    <a:pt x="122" y="89"/>
                  </a:lnTo>
                  <a:lnTo>
                    <a:pt x="142" y="105"/>
                  </a:lnTo>
                  <a:lnTo>
                    <a:pt x="155" y="105"/>
                  </a:lnTo>
                  <a:lnTo>
                    <a:pt x="160" y="110"/>
                  </a:lnTo>
                  <a:lnTo>
                    <a:pt x="155" y="114"/>
                  </a:lnTo>
                  <a:lnTo>
                    <a:pt x="171" y="121"/>
                  </a:lnTo>
                  <a:lnTo>
                    <a:pt x="183" y="127"/>
                  </a:lnTo>
                  <a:lnTo>
                    <a:pt x="199" y="138"/>
                  </a:lnTo>
                  <a:lnTo>
                    <a:pt x="201" y="142"/>
                  </a:lnTo>
                  <a:lnTo>
                    <a:pt x="198" y="149"/>
                  </a:lnTo>
                  <a:lnTo>
                    <a:pt x="188" y="140"/>
                  </a:lnTo>
                  <a:lnTo>
                    <a:pt x="173" y="136"/>
                  </a:lnTo>
                  <a:lnTo>
                    <a:pt x="167" y="150"/>
                  </a:lnTo>
                  <a:lnTo>
                    <a:pt x="180" y="157"/>
                  </a:lnTo>
                  <a:lnTo>
                    <a:pt x="179" y="168"/>
                  </a:lnTo>
                  <a:lnTo>
                    <a:pt x="172" y="169"/>
                  </a:lnTo>
                  <a:lnTo>
                    <a:pt x="163" y="187"/>
                  </a:lnTo>
                  <a:lnTo>
                    <a:pt x="156" y="188"/>
                  </a:lnTo>
                  <a:lnTo>
                    <a:pt x="156" y="182"/>
                  </a:lnTo>
                  <a:lnTo>
                    <a:pt x="159" y="171"/>
                  </a:lnTo>
                  <a:lnTo>
                    <a:pt x="162" y="167"/>
                  </a:lnTo>
                  <a:lnTo>
                    <a:pt x="155" y="155"/>
                  </a:lnTo>
                  <a:lnTo>
                    <a:pt x="149" y="144"/>
                  </a:lnTo>
                  <a:lnTo>
                    <a:pt x="142" y="142"/>
                  </a:lnTo>
                  <a:lnTo>
                    <a:pt x="136" y="133"/>
                  </a:lnTo>
                  <a:lnTo>
                    <a:pt x="125" y="129"/>
                  </a:lnTo>
                  <a:lnTo>
                    <a:pt x="118" y="121"/>
                  </a:lnTo>
                  <a:lnTo>
                    <a:pt x="105" y="120"/>
                  </a:lnTo>
                  <a:lnTo>
                    <a:pt x="91" y="110"/>
                  </a:lnTo>
                  <a:lnTo>
                    <a:pt x="76" y="97"/>
                  </a:lnTo>
                  <a:lnTo>
                    <a:pt x="64" y="85"/>
                  </a:lnTo>
                  <a:lnTo>
                    <a:pt x="58" y="65"/>
                  </a:lnTo>
                  <a:lnTo>
                    <a:pt x="49" y="63"/>
                  </a:lnTo>
                  <a:lnTo>
                    <a:pt x="35" y="56"/>
                  </a:lnTo>
                  <a:lnTo>
                    <a:pt x="28" y="58"/>
                  </a:lnTo>
                  <a:lnTo>
                    <a:pt x="19" y="68"/>
                  </a:lnTo>
                  <a:lnTo>
                    <a:pt x="12" y="69"/>
                  </a:lnTo>
                  <a:lnTo>
                    <a:pt x="13" y="61"/>
                  </a:lnTo>
                  <a:lnTo>
                    <a:pt x="4" y="58"/>
                  </a:lnTo>
                  <a:lnTo>
                    <a:pt x="0" y="42"/>
                  </a:lnTo>
                  <a:lnTo>
                    <a:pt x="5" y="36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8" y="27"/>
                  </a:lnTo>
                  <a:lnTo>
                    <a:pt x="16" y="26"/>
                  </a:lnTo>
                  <a:lnTo>
                    <a:pt x="25" y="19"/>
                  </a:lnTo>
                  <a:lnTo>
                    <a:pt x="27" y="22"/>
                  </a:lnTo>
                  <a:lnTo>
                    <a:pt x="35" y="22"/>
                  </a:lnTo>
                  <a:lnTo>
                    <a:pt x="38" y="13"/>
                  </a:lnTo>
                  <a:lnTo>
                    <a:pt x="51" y="16"/>
                  </a:lnTo>
                  <a:lnTo>
                    <a:pt x="58" y="12"/>
                  </a:lnTo>
                  <a:lnTo>
                    <a:pt x="58" y="4"/>
                  </a:lnTo>
                  <a:lnTo>
                    <a:pt x="68" y="7"/>
                  </a:lnTo>
                  <a:lnTo>
                    <a:pt x="70" y="3"/>
                  </a:lnTo>
                  <a:lnTo>
                    <a:pt x="86" y="0"/>
                  </a:lnTo>
                  <a:lnTo>
                    <a:pt x="90" y="7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7" name="Google Shape;287;p41"/>
            <p:cNvSpPr/>
            <p:nvPr/>
          </p:nvSpPr>
          <p:spPr>
            <a:xfrm>
              <a:off x="2520219" y="3772196"/>
              <a:ext cx="73448" cy="32859"/>
            </a:xfrm>
            <a:custGeom>
              <a:rect b="b" l="l" r="r" t="t"/>
              <a:pathLst>
                <a:path extrusionOk="0" h="17" w="38">
                  <a:moveTo>
                    <a:pt x="14" y="0"/>
                  </a:moveTo>
                  <a:lnTo>
                    <a:pt x="26" y="2"/>
                  </a:lnTo>
                  <a:lnTo>
                    <a:pt x="35" y="7"/>
                  </a:lnTo>
                  <a:lnTo>
                    <a:pt x="38" y="13"/>
                  </a:lnTo>
                  <a:lnTo>
                    <a:pt x="25" y="13"/>
                  </a:lnTo>
                  <a:lnTo>
                    <a:pt x="19" y="17"/>
                  </a:lnTo>
                  <a:lnTo>
                    <a:pt x="9" y="13"/>
                  </a:lnTo>
                  <a:lnTo>
                    <a:pt x="0" y="6"/>
                  </a:lnTo>
                  <a:lnTo>
                    <a:pt x="2" y="1"/>
                  </a:lnTo>
                  <a:lnTo>
                    <a:pt x="1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8" name="Google Shape;288;p41"/>
            <p:cNvSpPr/>
            <p:nvPr/>
          </p:nvSpPr>
          <p:spPr>
            <a:xfrm>
              <a:off x="6451627" y="3174946"/>
              <a:ext cx="135299" cy="168158"/>
            </a:xfrm>
            <a:custGeom>
              <a:rect b="b" l="l" r="r" t="t"/>
              <a:pathLst>
                <a:path extrusionOk="0" h="87" w="70">
                  <a:moveTo>
                    <a:pt x="5" y="21"/>
                  </a:moveTo>
                  <a:lnTo>
                    <a:pt x="8" y="14"/>
                  </a:lnTo>
                  <a:lnTo>
                    <a:pt x="28" y="22"/>
                  </a:lnTo>
                  <a:lnTo>
                    <a:pt x="60" y="0"/>
                  </a:lnTo>
                  <a:lnTo>
                    <a:pt x="70" y="26"/>
                  </a:lnTo>
                  <a:lnTo>
                    <a:pt x="67" y="29"/>
                  </a:lnTo>
                  <a:lnTo>
                    <a:pt x="33" y="39"/>
                  </a:lnTo>
                  <a:lnTo>
                    <a:pt x="52" y="60"/>
                  </a:lnTo>
                  <a:lnTo>
                    <a:pt x="47" y="63"/>
                  </a:lnTo>
                  <a:lnTo>
                    <a:pt x="45" y="70"/>
                  </a:lnTo>
                  <a:lnTo>
                    <a:pt x="32" y="73"/>
                  </a:lnTo>
                  <a:lnTo>
                    <a:pt x="28" y="81"/>
                  </a:lnTo>
                  <a:lnTo>
                    <a:pt x="21" y="87"/>
                  </a:lnTo>
                  <a:lnTo>
                    <a:pt x="1" y="84"/>
                  </a:lnTo>
                  <a:lnTo>
                    <a:pt x="0" y="81"/>
                  </a:lnTo>
                  <a:lnTo>
                    <a:pt x="6" y="47"/>
                  </a:lnTo>
                  <a:lnTo>
                    <a:pt x="5" y="39"/>
                  </a:lnTo>
                  <a:lnTo>
                    <a:pt x="7" y="33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9" name="Google Shape;289;p41"/>
            <p:cNvSpPr/>
            <p:nvPr/>
          </p:nvSpPr>
          <p:spPr>
            <a:xfrm>
              <a:off x="9714271" y="3136289"/>
              <a:ext cx="73448" cy="65717"/>
            </a:xfrm>
            <a:custGeom>
              <a:rect b="b" l="l" r="r" t="t"/>
              <a:pathLst>
                <a:path extrusionOk="0" h="34" w="38">
                  <a:moveTo>
                    <a:pt x="33" y="4"/>
                  </a:moveTo>
                  <a:lnTo>
                    <a:pt x="38" y="11"/>
                  </a:lnTo>
                  <a:lnTo>
                    <a:pt x="34" y="24"/>
                  </a:lnTo>
                  <a:lnTo>
                    <a:pt x="24" y="17"/>
                  </a:lnTo>
                  <a:lnTo>
                    <a:pt x="17" y="22"/>
                  </a:lnTo>
                  <a:lnTo>
                    <a:pt x="17" y="34"/>
                  </a:lnTo>
                  <a:lnTo>
                    <a:pt x="4" y="28"/>
                  </a:lnTo>
                  <a:lnTo>
                    <a:pt x="0" y="18"/>
                  </a:lnTo>
                  <a:lnTo>
                    <a:pt x="4" y="6"/>
                  </a:lnTo>
                  <a:lnTo>
                    <a:pt x="15" y="8"/>
                  </a:lnTo>
                  <a:lnTo>
                    <a:pt x="19" y="0"/>
                  </a:lnTo>
                  <a:lnTo>
                    <a:pt x="33" y="4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0" name="Google Shape;290;p41"/>
            <p:cNvSpPr/>
            <p:nvPr/>
          </p:nvSpPr>
          <p:spPr>
            <a:xfrm>
              <a:off x="9617628" y="2856027"/>
              <a:ext cx="336315" cy="413629"/>
            </a:xfrm>
            <a:custGeom>
              <a:rect b="b" l="l" r="r" t="t"/>
              <a:pathLst>
                <a:path extrusionOk="0" h="214" w="174">
                  <a:moveTo>
                    <a:pt x="164" y="87"/>
                  </a:moveTo>
                  <a:lnTo>
                    <a:pt x="166" y="104"/>
                  </a:lnTo>
                  <a:lnTo>
                    <a:pt x="174" y="114"/>
                  </a:lnTo>
                  <a:lnTo>
                    <a:pt x="171" y="129"/>
                  </a:lnTo>
                  <a:lnTo>
                    <a:pt x="154" y="139"/>
                  </a:lnTo>
                  <a:lnTo>
                    <a:pt x="124" y="140"/>
                  </a:lnTo>
                  <a:lnTo>
                    <a:pt x="109" y="163"/>
                  </a:lnTo>
                  <a:lnTo>
                    <a:pt x="94" y="155"/>
                  </a:lnTo>
                  <a:lnTo>
                    <a:pt x="87" y="140"/>
                  </a:lnTo>
                  <a:lnTo>
                    <a:pt x="59" y="145"/>
                  </a:lnTo>
                  <a:lnTo>
                    <a:pt x="42" y="154"/>
                  </a:lnTo>
                  <a:lnTo>
                    <a:pt x="22" y="155"/>
                  </a:lnTo>
                  <a:lnTo>
                    <a:pt x="46" y="170"/>
                  </a:lnTo>
                  <a:lnTo>
                    <a:pt x="48" y="205"/>
                  </a:lnTo>
                  <a:lnTo>
                    <a:pt x="40" y="214"/>
                  </a:lnTo>
                  <a:lnTo>
                    <a:pt x="28" y="206"/>
                  </a:lnTo>
                  <a:lnTo>
                    <a:pt x="26" y="187"/>
                  </a:lnTo>
                  <a:lnTo>
                    <a:pt x="12" y="181"/>
                  </a:lnTo>
                  <a:lnTo>
                    <a:pt x="0" y="167"/>
                  </a:lnTo>
                  <a:lnTo>
                    <a:pt x="14" y="160"/>
                  </a:lnTo>
                  <a:lnTo>
                    <a:pt x="17" y="148"/>
                  </a:lnTo>
                  <a:lnTo>
                    <a:pt x="30" y="137"/>
                  </a:lnTo>
                  <a:lnTo>
                    <a:pt x="37" y="123"/>
                  </a:lnTo>
                  <a:lnTo>
                    <a:pt x="68" y="117"/>
                  </a:lnTo>
                  <a:lnTo>
                    <a:pt x="89" y="121"/>
                  </a:lnTo>
                  <a:lnTo>
                    <a:pt x="89" y="84"/>
                  </a:lnTo>
                  <a:lnTo>
                    <a:pt x="106" y="94"/>
                  </a:lnTo>
                  <a:lnTo>
                    <a:pt x="120" y="73"/>
                  </a:lnTo>
                  <a:lnTo>
                    <a:pt x="126" y="65"/>
                  </a:lnTo>
                  <a:lnTo>
                    <a:pt x="123" y="40"/>
                  </a:lnTo>
                  <a:lnTo>
                    <a:pt x="108" y="17"/>
                  </a:lnTo>
                  <a:lnTo>
                    <a:pt x="107" y="4"/>
                  </a:lnTo>
                  <a:lnTo>
                    <a:pt x="123" y="0"/>
                  </a:lnTo>
                  <a:lnTo>
                    <a:pt x="149" y="29"/>
                  </a:lnTo>
                  <a:lnTo>
                    <a:pt x="157" y="45"/>
                  </a:lnTo>
                  <a:lnTo>
                    <a:pt x="153" y="66"/>
                  </a:lnTo>
                  <a:lnTo>
                    <a:pt x="164" y="87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1" name="Google Shape;291;p41"/>
            <p:cNvSpPr/>
            <p:nvPr/>
          </p:nvSpPr>
          <p:spPr>
            <a:xfrm>
              <a:off x="9770323" y="2689803"/>
              <a:ext cx="173956" cy="158493"/>
            </a:xfrm>
            <a:custGeom>
              <a:rect b="b" l="l" r="r" t="t"/>
              <a:pathLst>
                <a:path extrusionOk="0" h="82" w="90">
                  <a:moveTo>
                    <a:pt x="51" y="29"/>
                  </a:moveTo>
                  <a:lnTo>
                    <a:pt x="65" y="33"/>
                  </a:lnTo>
                  <a:lnTo>
                    <a:pt x="71" y="24"/>
                  </a:lnTo>
                  <a:lnTo>
                    <a:pt x="90" y="47"/>
                  </a:lnTo>
                  <a:lnTo>
                    <a:pt x="69" y="53"/>
                  </a:lnTo>
                  <a:lnTo>
                    <a:pt x="67" y="73"/>
                  </a:lnTo>
                  <a:lnTo>
                    <a:pt x="32" y="59"/>
                  </a:lnTo>
                  <a:lnTo>
                    <a:pt x="36" y="82"/>
                  </a:lnTo>
                  <a:lnTo>
                    <a:pt x="18" y="82"/>
                  </a:lnTo>
                  <a:lnTo>
                    <a:pt x="3" y="62"/>
                  </a:lnTo>
                  <a:lnTo>
                    <a:pt x="2" y="46"/>
                  </a:lnTo>
                  <a:lnTo>
                    <a:pt x="19" y="45"/>
                  </a:lnTo>
                  <a:lnTo>
                    <a:pt x="6" y="16"/>
                  </a:lnTo>
                  <a:lnTo>
                    <a:pt x="0" y="0"/>
                  </a:lnTo>
                  <a:lnTo>
                    <a:pt x="33" y="22"/>
                  </a:lnTo>
                  <a:lnTo>
                    <a:pt x="51" y="29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2" name="Google Shape;292;p41"/>
            <p:cNvSpPr/>
            <p:nvPr/>
          </p:nvSpPr>
          <p:spPr>
            <a:xfrm>
              <a:off x="6710628" y="2307099"/>
              <a:ext cx="1260215" cy="577921"/>
            </a:xfrm>
            <a:custGeom>
              <a:rect b="b" l="l" r="r" t="t"/>
              <a:pathLst>
                <a:path extrusionOk="0" h="299" w="652">
                  <a:moveTo>
                    <a:pt x="438" y="266"/>
                  </a:moveTo>
                  <a:lnTo>
                    <a:pt x="429" y="270"/>
                  </a:lnTo>
                  <a:lnTo>
                    <a:pt x="412" y="284"/>
                  </a:lnTo>
                  <a:lnTo>
                    <a:pt x="408" y="299"/>
                  </a:lnTo>
                  <a:lnTo>
                    <a:pt x="402" y="299"/>
                  </a:lnTo>
                  <a:lnTo>
                    <a:pt x="395" y="289"/>
                  </a:lnTo>
                  <a:lnTo>
                    <a:pt x="373" y="288"/>
                  </a:lnTo>
                  <a:lnTo>
                    <a:pt x="365" y="272"/>
                  </a:lnTo>
                  <a:lnTo>
                    <a:pt x="357" y="271"/>
                  </a:lnTo>
                  <a:lnTo>
                    <a:pt x="352" y="251"/>
                  </a:lnTo>
                  <a:lnTo>
                    <a:pt x="328" y="236"/>
                  </a:lnTo>
                  <a:lnTo>
                    <a:pt x="300" y="237"/>
                  </a:lnTo>
                  <a:lnTo>
                    <a:pt x="281" y="240"/>
                  </a:lnTo>
                  <a:lnTo>
                    <a:pt x="260" y="222"/>
                  </a:lnTo>
                  <a:lnTo>
                    <a:pt x="245" y="214"/>
                  </a:lnTo>
                  <a:lnTo>
                    <a:pt x="215" y="200"/>
                  </a:lnTo>
                  <a:lnTo>
                    <a:pt x="211" y="198"/>
                  </a:lnTo>
                  <a:lnTo>
                    <a:pt x="172" y="210"/>
                  </a:lnTo>
                  <a:lnTo>
                    <a:pt x="192" y="285"/>
                  </a:lnTo>
                  <a:lnTo>
                    <a:pt x="183" y="286"/>
                  </a:lnTo>
                  <a:lnTo>
                    <a:pt x="168" y="270"/>
                  </a:lnTo>
                  <a:lnTo>
                    <a:pt x="155" y="265"/>
                  </a:lnTo>
                  <a:lnTo>
                    <a:pt x="137" y="269"/>
                  </a:lnTo>
                  <a:lnTo>
                    <a:pt x="131" y="276"/>
                  </a:lnTo>
                  <a:lnTo>
                    <a:pt x="129" y="271"/>
                  </a:lnTo>
                  <a:lnTo>
                    <a:pt x="131" y="262"/>
                  </a:lnTo>
                  <a:lnTo>
                    <a:pt x="127" y="255"/>
                  </a:lnTo>
                  <a:lnTo>
                    <a:pt x="106" y="248"/>
                  </a:lnTo>
                  <a:lnTo>
                    <a:pt x="94" y="230"/>
                  </a:lnTo>
                  <a:lnTo>
                    <a:pt x="84" y="224"/>
                  </a:lnTo>
                  <a:lnTo>
                    <a:pt x="81" y="218"/>
                  </a:lnTo>
                  <a:lnTo>
                    <a:pt x="98" y="220"/>
                  </a:lnTo>
                  <a:lnTo>
                    <a:pt x="95" y="205"/>
                  </a:lnTo>
                  <a:lnTo>
                    <a:pt x="108" y="201"/>
                  </a:lnTo>
                  <a:lnTo>
                    <a:pt x="123" y="204"/>
                  </a:lnTo>
                  <a:lnTo>
                    <a:pt x="121" y="184"/>
                  </a:lnTo>
                  <a:lnTo>
                    <a:pt x="115" y="172"/>
                  </a:lnTo>
                  <a:lnTo>
                    <a:pt x="99" y="173"/>
                  </a:lnTo>
                  <a:lnTo>
                    <a:pt x="84" y="168"/>
                  </a:lnTo>
                  <a:lnTo>
                    <a:pt x="67" y="177"/>
                  </a:lnTo>
                  <a:lnTo>
                    <a:pt x="53" y="181"/>
                  </a:lnTo>
                  <a:lnTo>
                    <a:pt x="44" y="178"/>
                  </a:lnTo>
                  <a:lnTo>
                    <a:pt x="43" y="167"/>
                  </a:lnTo>
                  <a:lnTo>
                    <a:pt x="29" y="154"/>
                  </a:lnTo>
                  <a:lnTo>
                    <a:pt x="17" y="154"/>
                  </a:lnTo>
                  <a:lnTo>
                    <a:pt x="0" y="140"/>
                  </a:lnTo>
                  <a:lnTo>
                    <a:pt x="6" y="125"/>
                  </a:lnTo>
                  <a:lnTo>
                    <a:pt x="0" y="121"/>
                  </a:lnTo>
                  <a:lnTo>
                    <a:pt x="7" y="99"/>
                  </a:lnTo>
                  <a:lnTo>
                    <a:pt x="26" y="110"/>
                  </a:lnTo>
                  <a:lnTo>
                    <a:pt x="25" y="96"/>
                  </a:lnTo>
                  <a:lnTo>
                    <a:pt x="51" y="74"/>
                  </a:lnTo>
                  <a:lnTo>
                    <a:pt x="76" y="73"/>
                  </a:lnTo>
                  <a:lnTo>
                    <a:pt x="115" y="87"/>
                  </a:lnTo>
                  <a:lnTo>
                    <a:pt x="136" y="95"/>
                  </a:lnTo>
                  <a:lnTo>
                    <a:pt x="150" y="87"/>
                  </a:lnTo>
                  <a:lnTo>
                    <a:pt x="175" y="87"/>
                  </a:lnTo>
                  <a:lnTo>
                    <a:pt x="199" y="97"/>
                  </a:lnTo>
                  <a:lnTo>
                    <a:pt x="202" y="91"/>
                  </a:lnTo>
                  <a:lnTo>
                    <a:pt x="224" y="92"/>
                  </a:lnTo>
                  <a:lnTo>
                    <a:pt x="225" y="82"/>
                  </a:lnTo>
                  <a:lnTo>
                    <a:pt x="194" y="69"/>
                  </a:lnTo>
                  <a:lnTo>
                    <a:pt x="206" y="59"/>
                  </a:lnTo>
                  <a:lnTo>
                    <a:pt x="201" y="53"/>
                  </a:lnTo>
                  <a:lnTo>
                    <a:pt x="214" y="48"/>
                  </a:lnTo>
                  <a:lnTo>
                    <a:pt x="198" y="34"/>
                  </a:lnTo>
                  <a:lnTo>
                    <a:pt x="202" y="28"/>
                  </a:lnTo>
                  <a:lnTo>
                    <a:pt x="257" y="21"/>
                  </a:lnTo>
                  <a:lnTo>
                    <a:pt x="263" y="16"/>
                  </a:lnTo>
                  <a:lnTo>
                    <a:pt x="298" y="9"/>
                  </a:lnTo>
                  <a:lnTo>
                    <a:pt x="309" y="0"/>
                  </a:lnTo>
                  <a:lnTo>
                    <a:pt x="338" y="5"/>
                  </a:lnTo>
                  <a:lnTo>
                    <a:pt x="352" y="25"/>
                  </a:lnTo>
                  <a:lnTo>
                    <a:pt x="366" y="20"/>
                  </a:lnTo>
                  <a:lnTo>
                    <a:pt x="389" y="27"/>
                  </a:lnTo>
                  <a:lnTo>
                    <a:pt x="393" y="38"/>
                  </a:lnTo>
                  <a:lnTo>
                    <a:pt x="407" y="37"/>
                  </a:lnTo>
                  <a:lnTo>
                    <a:pt x="437" y="18"/>
                  </a:lnTo>
                  <a:lnTo>
                    <a:pt x="434" y="24"/>
                  </a:lnTo>
                  <a:lnTo>
                    <a:pt x="462" y="39"/>
                  </a:lnTo>
                  <a:lnTo>
                    <a:pt x="520" y="90"/>
                  </a:lnTo>
                  <a:lnTo>
                    <a:pt x="524" y="80"/>
                  </a:lnTo>
                  <a:lnTo>
                    <a:pt x="551" y="92"/>
                  </a:lnTo>
                  <a:lnTo>
                    <a:pt x="571" y="86"/>
                  </a:lnTo>
                  <a:lnTo>
                    <a:pt x="582" y="90"/>
                  </a:lnTo>
                  <a:lnTo>
                    <a:pt x="595" y="102"/>
                  </a:lnTo>
                  <a:lnTo>
                    <a:pt x="608" y="106"/>
                  </a:lnTo>
                  <a:lnTo>
                    <a:pt x="619" y="114"/>
                  </a:lnTo>
                  <a:lnTo>
                    <a:pt x="638" y="111"/>
                  </a:lnTo>
                  <a:lnTo>
                    <a:pt x="652" y="124"/>
                  </a:lnTo>
                  <a:lnTo>
                    <a:pt x="647" y="137"/>
                  </a:lnTo>
                  <a:lnTo>
                    <a:pt x="634" y="139"/>
                  </a:lnTo>
                  <a:lnTo>
                    <a:pt x="642" y="160"/>
                  </a:lnTo>
                  <a:lnTo>
                    <a:pt x="637" y="169"/>
                  </a:lnTo>
                  <a:lnTo>
                    <a:pt x="602" y="162"/>
                  </a:lnTo>
                  <a:lnTo>
                    <a:pt x="605" y="199"/>
                  </a:lnTo>
                  <a:lnTo>
                    <a:pt x="599" y="203"/>
                  </a:lnTo>
                  <a:lnTo>
                    <a:pt x="569" y="211"/>
                  </a:lnTo>
                  <a:lnTo>
                    <a:pt x="597" y="247"/>
                  </a:lnTo>
                  <a:lnTo>
                    <a:pt x="588" y="252"/>
                  </a:lnTo>
                  <a:lnTo>
                    <a:pt x="593" y="264"/>
                  </a:lnTo>
                  <a:lnTo>
                    <a:pt x="581" y="261"/>
                  </a:lnTo>
                  <a:lnTo>
                    <a:pt x="571" y="254"/>
                  </a:lnTo>
                  <a:lnTo>
                    <a:pt x="545" y="252"/>
                  </a:lnTo>
                  <a:lnTo>
                    <a:pt x="517" y="251"/>
                  </a:lnTo>
                  <a:lnTo>
                    <a:pt x="512" y="253"/>
                  </a:lnTo>
                  <a:lnTo>
                    <a:pt x="485" y="245"/>
                  </a:lnTo>
                  <a:lnTo>
                    <a:pt x="477" y="249"/>
                  </a:lnTo>
                  <a:lnTo>
                    <a:pt x="479" y="261"/>
                  </a:lnTo>
                  <a:lnTo>
                    <a:pt x="449" y="254"/>
                  </a:lnTo>
                  <a:lnTo>
                    <a:pt x="439" y="257"/>
                  </a:lnTo>
                  <a:lnTo>
                    <a:pt x="438" y="266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3" name="Google Shape;293;p41"/>
            <p:cNvSpPr/>
            <p:nvPr/>
          </p:nvSpPr>
          <p:spPr>
            <a:xfrm>
              <a:off x="6465156" y="4294064"/>
              <a:ext cx="282195" cy="409763"/>
            </a:xfrm>
            <a:custGeom>
              <a:rect b="b" l="l" r="r" t="t"/>
              <a:pathLst>
                <a:path extrusionOk="0" h="212" w="146">
                  <a:moveTo>
                    <a:pt x="131" y="132"/>
                  </a:moveTo>
                  <a:lnTo>
                    <a:pt x="141" y="149"/>
                  </a:lnTo>
                  <a:lnTo>
                    <a:pt x="128" y="158"/>
                  </a:lnTo>
                  <a:lnTo>
                    <a:pt x="124" y="166"/>
                  </a:lnTo>
                  <a:lnTo>
                    <a:pt x="117" y="168"/>
                  </a:lnTo>
                  <a:lnTo>
                    <a:pt x="114" y="183"/>
                  </a:lnTo>
                  <a:lnTo>
                    <a:pt x="108" y="191"/>
                  </a:lnTo>
                  <a:lnTo>
                    <a:pt x="104" y="205"/>
                  </a:lnTo>
                  <a:lnTo>
                    <a:pt x="97" y="212"/>
                  </a:lnTo>
                  <a:lnTo>
                    <a:pt x="71" y="191"/>
                  </a:lnTo>
                  <a:lnTo>
                    <a:pt x="70" y="179"/>
                  </a:lnTo>
                  <a:lnTo>
                    <a:pt x="3" y="136"/>
                  </a:lnTo>
                  <a:lnTo>
                    <a:pt x="0" y="134"/>
                  </a:lnTo>
                  <a:lnTo>
                    <a:pt x="0" y="112"/>
                  </a:lnTo>
                  <a:lnTo>
                    <a:pt x="5" y="104"/>
                  </a:lnTo>
                  <a:lnTo>
                    <a:pt x="14" y="90"/>
                  </a:lnTo>
                  <a:lnTo>
                    <a:pt x="21" y="75"/>
                  </a:lnTo>
                  <a:lnTo>
                    <a:pt x="13" y="51"/>
                  </a:lnTo>
                  <a:lnTo>
                    <a:pt x="11" y="41"/>
                  </a:lnTo>
                  <a:lnTo>
                    <a:pt x="2" y="26"/>
                  </a:lnTo>
                  <a:lnTo>
                    <a:pt x="13" y="14"/>
                  </a:lnTo>
                  <a:lnTo>
                    <a:pt x="25" y="0"/>
                  </a:lnTo>
                  <a:lnTo>
                    <a:pt x="35" y="4"/>
                  </a:lnTo>
                  <a:lnTo>
                    <a:pt x="35" y="15"/>
                  </a:lnTo>
                  <a:lnTo>
                    <a:pt x="41" y="22"/>
                  </a:lnTo>
                  <a:lnTo>
                    <a:pt x="54" y="22"/>
                  </a:lnTo>
                  <a:lnTo>
                    <a:pt x="77" y="40"/>
                  </a:lnTo>
                  <a:lnTo>
                    <a:pt x="83" y="40"/>
                  </a:lnTo>
                  <a:lnTo>
                    <a:pt x="88" y="39"/>
                  </a:lnTo>
                  <a:lnTo>
                    <a:pt x="92" y="42"/>
                  </a:lnTo>
                  <a:lnTo>
                    <a:pt x="104" y="43"/>
                  </a:lnTo>
                  <a:lnTo>
                    <a:pt x="109" y="35"/>
                  </a:lnTo>
                  <a:lnTo>
                    <a:pt x="126" y="26"/>
                  </a:lnTo>
                  <a:lnTo>
                    <a:pt x="133" y="33"/>
                  </a:lnTo>
                  <a:lnTo>
                    <a:pt x="146" y="33"/>
                  </a:lnTo>
                  <a:lnTo>
                    <a:pt x="130" y="56"/>
                  </a:lnTo>
                  <a:lnTo>
                    <a:pt x="131" y="132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4" name="Google Shape;294;p41"/>
            <p:cNvSpPr/>
            <p:nvPr/>
          </p:nvSpPr>
          <p:spPr>
            <a:xfrm>
              <a:off x="7535953" y="2780646"/>
              <a:ext cx="320852" cy="158493"/>
            </a:xfrm>
            <a:custGeom>
              <a:rect b="b" l="l" r="r" t="t"/>
              <a:pathLst>
                <a:path extrusionOk="0" h="82" w="166">
                  <a:moveTo>
                    <a:pt x="11" y="21"/>
                  </a:moveTo>
                  <a:lnTo>
                    <a:pt x="12" y="12"/>
                  </a:lnTo>
                  <a:lnTo>
                    <a:pt x="22" y="9"/>
                  </a:lnTo>
                  <a:lnTo>
                    <a:pt x="52" y="16"/>
                  </a:lnTo>
                  <a:lnTo>
                    <a:pt x="50" y="4"/>
                  </a:lnTo>
                  <a:lnTo>
                    <a:pt x="58" y="0"/>
                  </a:lnTo>
                  <a:lnTo>
                    <a:pt x="85" y="8"/>
                  </a:lnTo>
                  <a:lnTo>
                    <a:pt x="90" y="6"/>
                  </a:lnTo>
                  <a:lnTo>
                    <a:pt x="118" y="7"/>
                  </a:lnTo>
                  <a:lnTo>
                    <a:pt x="144" y="9"/>
                  </a:lnTo>
                  <a:lnTo>
                    <a:pt x="154" y="16"/>
                  </a:lnTo>
                  <a:lnTo>
                    <a:pt x="166" y="19"/>
                  </a:lnTo>
                  <a:lnTo>
                    <a:pt x="165" y="24"/>
                  </a:lnTo>
                  <a:lnTo>
                    <a:pt x="142" y="35"/>
                  </a:lnTo>
                  <a:lnTo>
                    <a:pt x="139" y="43"/>
                  </a:lnTo>
                  <a:lnTo>
                    <a:pt x="118" y="46"/>
                  </a:lnTo>
                  <a:lnTo>
                    <a:pt x="116" y="58"/>
                  </a:lnTo>
                  <a:lnTo>
                    <a:pt x="97" y="56"/>
                  </a:lnTo>
                  <a:lnTo>
                    <a:pt x="87" y="60"/>
                  </a:lnTo>
                  <a:lnTo>
                    <a:pt x="74" y="70"/>
                  </a:lnTo>
                  <a:lnTo>
                    <a:pt x="77" y="74"/>
                  </a:lnTo>
                  <a:lnTo>
                    <a:pt x="74" y="79"/>
                  </a:lnTo>
                  <a:lnTo>
                    <a:pt x="43" y="82"/>
                  </a:lnTo>
                  <a:lnTo>
                    <a:pt x="20" y="76"/>
                  </a:lnTo>
                  <a:lnTo>
                    <a:pt x="2" y="77"/>
                  </a:lnTo>
                  <a:lnTo>
                    <a:pt x="0" y="65"/>
                  </a:lnTo>
                  <a:lnTo>
                    <a:pt x="20" y="69"/>
                  </a:lnTo>
                  <a:lnTo>
                    <a:pt x="24" y="62"/>
                  </a:lnTo>
                  <a:lnTo>
                    <a:pt x="37" y="64"/>
                  </a:lnTo>
                  <a:lnTo>
                    <a:pt x="55" y="49"/>
                  </a:lnTo>
                  <a:lnTo>
                    <a:pt x="31" y="39"/>
                  </a:lnTo>
                  <a:lnTo>
                    <a:pt x="21" y="44"/>
                  </a:lnTo>
                  <a:lnTo>
                    <a:pt x="6" y="36"/>
                  </a:lnTo>
                  <a:lnTo>
                    <a:pt x="16" y="23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5" name="Google Shape;295;p41"/>
            <p:cNvSpPr/>
            <p:nvPr/>
          </p:nvSpPr>
          <p:spPr>
            <a:xfrm>
              <a:off x="8867684" y="3930689"/>
              <a:ext cx="187487" cy="164292"/>
            </a:xfrm>
            <a:custGeom>
              <a:rect b="b" l="l" r="r" t="t"/>
              <a:pathLst>
                <a:path extrusionOk="0" h="85" w="97">
                  <a:moveTo>
                    <a:pt x="27" y="81"/>
                  </a:moveTo>
                  <a:lnTo>
                    <a:pt x="18" y="71"/>
                  </a:lnTo>
                  <a:lnTo>
                    <a:pt x="7" y="49"/>
                  </a:lnTo>
                  <a:lnTo>
                    <a:pt x="0" y="24"/>
                  </a:lnTo>
                  <a:lnTo>
                    <a:pt x="10" y="7"/>
                  </a:lnTo>
                  <a:lnTo>
                    <a:pt x="33" y="3"/>
                  </a:lnTo>
                  <a:lnTo>
                    <a:pt x="51" y="6"/>
                  </a:lnTo>
                  <a:lnTo>
                    <a:pt x="67" y="14"/>
                  </a:lnTo>
                  <a:lnTo>
                    <a:pt x="73" y="0"/>
                  </a:lnTo>
                  <a:lnTo>
                    <a:pt x="90" y="7"/>
                  </a:lnTo>
                  <a:lnTo>
                    <a:pt x="96" y="21"/>
                  </a:lnTo>
                  <a:lnTo>
                    <a:pt x="97" y="46"/>
                  </a:lnTo>
                  <a:lnTo>
                    <a:pt x="68" y="62"/>
                  </a:lnTo>
                  <a:lnTo>
                    <a:pt x="77" y="75"/>
                  </a:lnTo>
                  <a:lnTo>
                    <a:pt x="58" y="76"/>
                  </a:lnTo>
                  <a:lnTo>
                    <a:pt x="42" y="85"/>
                  </a:lnTo>
                  <a:lnTo>
                    <a:pt x="27" y="81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6" name="Google Shape;296;p41"/>
            <p:cNvSpPr/>
            <p:nvPr/>
          </p:nvSpPr>
          <p:spPr>
            <a:xfrm>
              <a:off x="9432075" y="2966199"/>
              <a:ext cx="148830" cy="168158"/>
            </a:xfrm>
            <a:custGeom>
              <a:rect b="b" l="l" r="r" t="t"/>
              <a:pathLst>
                <a:path extrusionOk="0" h="87" w="77">
                  <a:moveTo>
                    <a:pt x="29" y="0"/>
                  </a:moveTo>
                  <a:lnTo>
                    <a:pt x="55" y="24"/>
                  </a:lnTo>
                  <a:lnTo>
                    <a:pt x="66" y="38"/>
                  </a:lnTo>
                  <a:lnTo>
                    <a:pt x="77" y="62"/>
                  </a:lnTo>
                  <a:lnTo>
                    <a:pt x="75" y="73"/>
                  </a:lnTo>
                  <a:lnTo>
                    <a:pt x="61" y="77"/>
                  </a:lnTo>
                  <a:lnTo>
                    <a:pt x="51" y="85"/>
                  </a:lnTo>
                  <a:lnTo>
                    <a:pt x="36" y="87"/>
                  </a:lnTo>
                  <a:lnTo>
                    <a:pt x="29" y="76"/>
                  </a:lnTo>
                  <a:lnTo>
                    <a:pt x="26" y="61"/>
                  </a:lnTo>
                  <a:lnTo>
                    <a:pt x="9" y="39"/>
                  </a:lnTo>
                  <a:lnTo>
                    <a:pt x="20" y="35"/>
                  </a:lnTo>
                  <a:lnTo>
                    <a:pt x="0" y="18"/>
                  </a:lnTo>
                  <a:lnTo>
                    <a:pt x="1" y="16"/>
                  </a:lnTo>
                  <a:lnTo>
                    <a:pt x="8" y="17"/>
                  </a:lnTo>
                  <a:lnTo>
                    <a:pt x="11" y="7"/>
                  </a:lnTo>
                  <a:lnTo>
                    <a:pt x="22" y="6"/>
                  </a:lnTo>
                  <a:lnTo>
                    <a:pt x="29" y="5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7" name="Google Shape;297;p41"/>
            <p:cNvSpPr/>
            <p:nvPr/>
          </p:nvSpPr>
          <p:spPr>
            <a:xfrm>
              <a:off x="5910430" y="2780646"/>
              <a:ext cx="54120" cy="56053"/>
            </a:xfrm>
            <a:custGeom>
              <a:rect b="b" l="l" r="r" t="t"/>
              <a:pathLst>
                <a:path extrusionOk="0" h="29" w="28">
                  <a:moveTo>
                    <a:pt x="12" y="25"/>
                  </a:moveTo>
                  <a:lnTo>
                    <a:pt x="12" y="29"/>
                  </a:lnTo>
                  <a:lnTo>
                    <a:pt x="10" y="29"/>
                  </a:lnTo>
                  <a:lnTo>
                    <a:pt x="8" y="22"/>
                  </a:lnTo>
                  <a:lnTo>
                    <a:pt x="4" y="20"/>
                  </a:lnTo>
                  <a:lnTo>
                    <a:pt x="0" y="14"/>
                  </a:lnTo>
                  <a:lnTo>
                    <a:pt x="2" y="9"/>
                  </a:lnTo>
                  <a:lnTo>
                    <a:pt x="6" y="8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3" y="3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22" y="8"/>
                  </a:lnTo>
                  <a:lnTo>
                    <a:pt x="26" y="12"/>
                  </a:lnTo>
                  <a:lnTo>
                    <a:pt x="28" y="12"/>
                  </a:lnTo>
                  <a:lnTo>
                    <a:pt x="27" y="17"/>
                  </a:lnTo>
                  <a:lnTo>
                    <a:pt x="25" y="20"/>
                  </a:lnTo>
                  <a:lnTo>
                    <a:pt x="25" y="21"/>
                  </a:lnTo>
                  <a:lnTo>
                    <a:pt x="22" y="22"/>
                  </a:lnTo>
                  <a:lnTo>
                    <a:pt x="12" y="25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8" name="Google Shape;298;p41"/>
            <p:cNvSpPr/>
            <p:nvPr/>
          </p:nvSpPr>
          <p:spPr>
            <a:xfrm>
              <a:off x="6851726" y="3308313"/>
              <a:ext cx="65717" cy="61851"/>
            </a:xfrm>
            <a:custGeom>
              <a:rect b="b" l="l" r="r" t="t"/>
              <a:pathLst>
                <a:path extrusionOk="0" h="32" w="34">
                  <a:moveTo>
                    <a:pt x="22" y="2"/>
                  </a:moveTo>
                  <a:lnTo>
                    <a:pt x="27" y="11"/>
                  </a:lnTo>
                  <a:lnTo>
                    <a:pt x="26" y="16"/>
                  </a:lnTo>
                  <a:lnTo>
                    <a:pt x="34" y="31"/>
                  </a:lnTo>
                  <a:lnTo>
                    <a:pt x="21" y="32"/>
                  </a:lnTo>
                  <a:lnTo>
                    <a:pt x="16" y="22"/>
                  </a:lnTo>
                  <a:lnTo>
                    <a:pt x="0" y="20"/>
                  </a:lnTo>
                  <a:lnTo>
                    <a:pt x="10" y="0"/>
                  </a:lnTo>
                  <a:lnTo>
                    <a:pt x="22" y="2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9" name="Google Shape;299;p41"/>
            <p:cNvSpPr/>
            <p:nvPr/>
          </p:nvSpPr>
          <p:spPr>
            <a:xfrm>
              <a:off x="8751713" y="3613703"/>
              <a:ext cx="291860" cy="344046"/>
            </a:xfrm>
            <a:custGeom>
              <a:rect b="b" l="l" r="r" t="t"/>
              <a:pathLst>
                <a:path extrusionOk="0" h="178" w="151">
                  <a:moveTo>
                    <a:pt x="111" y="170"/>
                  </a:moveTo>
                  <a:lnTo>
                    <a:pt x="116" y="161"/>
                  </a:lnTo>
                  <a:lnTo>
                    <a:pt x="114" y="143"/>
                  </a:lnTo>
                  <a:lnTo>
                    <a:pt x="97" y="125"/>
                  </a:lnTo>
                  <a:lnTo>
                    <a:pt x="93" y="104"/>
                  </a:lnTo>
                  <a:lnTo>
                    <a:pt x="77" y="87"/>
                  </a:lnTo>
                  <a:lnTo>
                    <a:pt x="63" y="86"/>
                  </a:lnTo>
                  <a:lnTo>
                    <a:pt x="60" y="93"/>
                  </a:lnTo>
                  <a:lnTo>
                    <a:pt x="50" y="94"/>
                  </a:lnTo>
                  <a:lnTo>
                    <a:pt x="44" y="90"/>
                  </a:lnTo>
                  <a:lnTo>
                    <a:pt x="26" y="103"/>
                  </a:lnTo>
                  <a:lnTo>
                    <a:pt x="23" y="84"/>
                  </a:lnTo>
                  <a:lnTo>
                    <a:pt x="24" y="62"/>
                  </a:lnTo>
                  <a:lnTo>
                    <a:pt x="12" y="61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3" y="34"/>
                  </a:lnTo>
                  <a:lnTo>
                    <a:pt x="16" y="21"/>
                  </a:lnTo>
                  <a:lnTo>
                    <a:pt x="18" y="26"/>
                  </a:lnTo>
                  <a:lnTo>
                    <a:pt x="28" y="26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3" y="16"/>
                  </a:lnTo>
                  <a:lnTo>
                    <a:pt x="55" y="35"/>
                  </a:lnTo>
                  <a:lnTo>
                    <a:pt x="77" y="35"/>
                  </a:lnTo>
                  <a:lnTo>
                    <a:pt x="87" y="53"/>
                  </a:lnTo>
                  <a:lnTo>
                    <a:pt x="76" y="59"/>
                  </a:lnTo>
                  <a:lnTo>
                    <a:pt x="72" y="66"/>
                  </a:lnTo>
                  <a:lnTo>
                    <a:pt x="96" y="79"/>
                  </a:lnTo>
                  <a:lnTo>
                    <a:pt x="115" y="103"/>
                  </a:lnTo>
                  <a:lnTo>
                    <a:pt x="129" y="122"/>
                  </a:lnTo>
                  <a:lnTo>
                    <a:pt x="145" y="136"/>
                  </a:lnTo>
                  <a:lnTo>
                    <a:pt x="151" y="151"/>
                  </a:lnTo>
                  <a:lnTo>
                    <a:pt x="150" y="171"/>
                  </a:lnTo>
                  <a:lnTo>
                    <a:pt x="133" y="164"/>
                  </a:lnTo>
                  <a:lnTo>
                    <a:pt x="127" y="178"/>
                  </a:lnTo>
                  <a:lnTo>
                    <a:pt x="111" y="17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0" name="Google Shape;300;p41"/>
            <p:cNvSpPr/>
            <p:nvPr/>
          </p:nvSpPr>
          <p:spPr>
            <a:xfrm>
              <a:off x="6443896" y="3124692"/>
              <a:ext cx="46388" cy="61851"/>
            </a:xfrm>
            <a:custGeom>
              <a:rect b="b" l="l" r="r" t="t"/>
              <a:pathLst>
                <a:path extrusionOk="0" h="32" w="24">
                  <a:moveTo>
                    <a:pt x="12" y="28"/>
                  </a:moveTo>
                  <a:lnTo>
                    <a:pt x="7" y="29"/>
                  </a:lnTo>
                  <a:lnTo>
                    <a:pt x="6" y="32"/>
                  </a:lnTo>
                  <a:lnTo>
                    <a:pt x="0" y="32"/>
                  </a:lnTo>
                  <a:lnTo>
                    <a:pt x="5" y="15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20" y="1"/>
                  </a:lnTo>
                  <a:lnTo>
                    <a:pt x="24" y="9"/>
                  </a:lnTo>
                  <a:lnTo>
                    <a:pt x="15" y="17"/>
                  </a:lnTo>
                  <a:lnTo>
                    <a:pt x="12" y="28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1" name="Google Shape;301;p41"/>
            <p:cNvSpPr/>
            <p:nvPr/>
          </p:nvSpPr>
          <p:spPr>
            <a:xfrm>
              <a:off x="4857029" y="4172296"/>
              <a:ext cx="137233" cy="168158"/>
            </a:xfrm>
            <a:custGeom>
              <a:rect b="b" l="l" r="r" t="t"/>
              <a:pathLst>
                <a:path extrusionOk="0" h="87" w="71">
                  <a:moveTo>
                    <a:pt x="68" y="87"/>
                  </a:moveTo>
                  <a:lnTo>
                    <a:pt x="63" y="87"/>
                  </a:lnTo>
                  <a:lnTo>
                    <a:pt x="44" y="77"/>
                  </a:lnTo>
                  <a:lnTo>
                    <a:pt x="27" y="61"/>
                  </a:lnTo>
                  <a:lnTo>
                    <a:pt x="12" y="50"/>
                  </a:lnTo>
                  <a:lnTo>
                    <a:pt x="0" y="37"/>
                  </a:lnTo>
                  <a:lnTo>
                    <a:pt x="4" y="30"/>
                  </a:lnTo>
                  <a:lnTo>
                    <a:pt x="5" y="24"/>
                  </a:lnTo>
                  <a:lnTo>
                    <a:pt x="13" y="12"/>
                  </a:lnTo>
                  <a:lnTo>
                    <a:pt x="22" y="3"/>
                  </a:lnTo>
                  <a:lnTo>
                    <a:pt x="26" y="2"/>
                  </a:lnTo>
                  <a:lnTo>
                    <a:pt x="31" y="0"/>
                  </a:lnTo>
                  <a:lnTo>
                    <a:pt x="38" y="13"/>
                  </a:lnTo>
                  <a:lnTo>
                    <a:pt x="37" y="21"/>
                  </a:lnTo>
                  <a:lnTo>
                    <a:pt x="41" y="26"/>
                  </a:lnTo>
                  <a:lnTo>
                    <a:pt x="46" y="26"/>
                  </a:lnTo>
                  <a:lnTo>
                    <a:pt x="49" y="17"/>
                  </a:lnTo>
                  <a:lnTo>
                    <a:pt x="55" y="18"/>
                  </a:lnTo>
                  <a:lnTo>
                    <a:pt x="54" y="24"/>
                  </a:lnTo>
                  <a:lnTo>
                    <a:pt x="55" y="34"/>
                  </a:lnTo>
                  <a:lnTo>
                    <a:pt x="52" y="43"/>
                  </a:lnTo>
                  <a:lnTo>
                    <a:pt x="57" y="49"/>
                  </a:lnTo>
                  <a:lnTo>
                    <a:pt x="63" y="50"/>
                  </a:lnTo>
                  <a:lnTo>
                    <a:pt x="70" y="59"/>
                  </a:lnTo>
                  <a:lnTo>
                    <a:pt x="71" y="67"/>
                  </a:lnTo>
                  <a:lnTo>
                    <a:pt x="69" y="70"/>
                  </a:lnTo>
                  <a:lnTo>
                    <a:pt x="68" y="87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2" name="Google Shape;302;p41"/>
            <p:cNvSpPr/>
            <p:nvPr/>
          </p:nvSpPr>
          <p:spPr>
            <a:xfrm>
              <a:off x="5581846" y="3184550"/>
              <a:ext cx="552794" cy="545062"/>
            </a:xfrm>
            <a:custGeom>
              <a:rect b="b" l="l" r="r" t="t"/>
              <a:pathLst>
                <a:path extrusionOk="0" h="282" w="286">
                  <a:moveTo>
                    <a:pt x="101" y="213"/>
                  </a:moveTo>
                  <a:lnTo>
                    <a:pt x="88" y="221"/>
                  </a:lnTo>
                  <a:lnTo>
                    <a:pt x="78" y="210"/>
                  </a:lnTo>
                  <a:lnTo>
                    <a:pt x="49" y="201"/>
                  </a:lnTo>
                  <a:lnTo>
                    <a:pt x="41" y="188"/>
                  </a:lnTo>
                  <a:lnTo>
                    <a:pt x="27" y="178"/>
                  </a:lnTo>
                  <a:lnTo>
                    <a:pt x="19" y="182"/>
                  </a:lnTo>
                  <a:lnTo>
                    <a:pt x="12" y="170"/>
                  </a:lnTo>
                  <a:lnTo>
                    <a:pt x="11" y="162"/>
                  </a:lnTo>
                  <a:lnTo>
                    <a:pt x="0" y="146"/>
                  </a:lnTo>
                  <a:lnTo>
                    <a:pt x="7" y="138"/>
                  </a:lnTo>
                  <a:lnTo>
                    <a:pt x="5" y="125"/>
                  </a:lnTo>
                  <a:lnTo>
                    <a:pt x="7" y="113"/>
                  </a:lnTo>
                  <a:lnTo>
                    <a:pt x="6" y="104"/>
                  </a:lnTo>
                  <a:lnTo>
                    <a:pt x="9" y="87"/>
                  </a:lnTo>
                  <a:lnTo>
                    <a:pt x="7" y="77"/>
                  </a:lnTo>
                  <a:lnTo>
                    <a:pt x="1" y="59"/>
                  </a:lnTo>
                  <a:lnTo>
                    <a:pt x="10" y="54"/>
                  </a:lnTo>
                  <a:lnTo>
                    <a:pt x="11" y="45"/>
                  </a:lnTo>
                  <a:lnTo>
                    <a:pt x="9" y="37"/>
                  </a:lnTo>
                  <a:lnTo>
                    <a:pt x="21" y="29"/>
                  </a:lnTo>
                  <a:lnTo>
                    <a:pt x="26" y="22"/>
                  </a:lnTo>
                  <a:lnTo>
                    <a:pt x="34" y="16"/>
                  </a:lnTo>
                  <a:lnTo>
                    <a:pt x="35" y="0"/>
                  </a:lnTo>
                  <a:lnTo>
                    <a:pt x="55" y="7"/>
                  </a:lnTo>
                  <a:lnTo>
                    <a:pt x="63" y="6"/>
                  </a:lnTo>
                  <a:lnTo>
                    <a:pt x="77" y="9"/>
                  </a:lnTo>
                  <a:lnTo>
                    <a:pt x="101" y="18"/>
                  </a:lnTo>
                  <a:lnTo>
                    <a:pt x="110" y="37"/>
                  </a:lnTo>
                  <a:lnTo>
                    <a:pt x="126" y="41"/>
                  </a:lnTo>
                  <a:lnTo>
                    <a:pt x="151" y="50"/>
                  </a:lnTo>
                  <a:lnTo>
                    <a:pt x="170" y="60"/>
                  </a:lnTo>
                  <a:lnTo>
                    <a:pt x="178" y="54"/>
                  </a:lnTo>
                  <a:lnTo>
                    <a:pt x="186" y="45"/>
                  </a:lnTo>
                  <a:lnTo>
                    <a:pt x="181" y="29"/>
                  </a:lnTo>
                  <a:lnTo>
                    <a:pt x="186" y="19"/>
                  </a:lnTo>
                  <a:lnTo>
                    <a:pt x="198" y="9"/>
                  </a:lnTo>
                  <a:lnTo>
                    <a:pt x="210" y="6"/>
                  </a:lnTo>
                  <a:lnTo>
                    <a:pt x="234" y="11"/>
                  </a:lnTo>
                  <a:lnTo>
                    <a:pt x="241" y="20"/>
                  </a:lnTo>
                  <a:lnTo>
                    <a:pt x="247" y="20"/>
                  </a:lnTo>
                  <a:lnTo>
                    <a:pt x="253" y="23"/>
                  </a:lnTo>
                  <a:lnTo>
                    <a:pt x="270" y="26"/>
                  </a:lnTo>
                  <a:lnTo>
                    <a:pt x="275" y="33"/>
                  </a:lnTo>
                  <a:lnTo>
                    <a:pt x="270" y="43"/>
                  </a:lnTo>
                  <a:lnTo>
                    <a:pt x="273" y="51"/>
                  </a:lnTo>
                  <a:lnTo>
                    <a:pt x="269" y="64"/>
                  </a:lnTo>
                  <a:lnTo>
                    <a:pt x="275" y="81"/>
                  </a:lnTo>
                  <a:lnTo>
                    <a:pt x="280" y="155"/>
                  </a:lnTo>
                  <a:lnTo>
                    <a:pt x="284" y="231"/>
                  </a:lnTo>
                  <a:lnTo>
                    <a:pt x="286" y="273"/>
                  </a:lnTo>
                  <a:lnTo>
                    <a:pt x="265" y="273"/>
                  </a:lnTo>
                  <a:lnTo>
                    <a:pt x="265" y="282"/>
                  </a:lnTo>
                  <a:lnTo>
                    <a:pt x="192" y="242"/>
                  </a:lnTo>
                  <a:lnTo>
                    <a:pt x="119" y="202"/>
                  </a:lnTo>
                  <a:lnTo>
                    <a:pt x="101" y="213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3" name="Google Shape;303;p41"/>
            <p:cNvSpPr/>
            <p:nvPr/>
          </p:nvSpPr>
          <p:spPr>
            <a:xfrm>
              <a:off x="8084881" y="4120108"/>
              <a:ext cx="75382" cy="154628"/>
            </a:xfrm>
            <a:custGeom>
              <a:rect b="b" l="l" r="r" t="t"/>
              <a:pathLst>
                <a:path extrusionOk="0" h="80" w="39">
                  <a:moveTo>
                    <a:pt x="39" y="48"/>
                  </a:moveTo>
                  <a:lnTo>
                    <a:pt x="37" y="70"/>
                  </a:lnTo>
                  <a:lnTo>
                    <a:pt x="29" y="76"/>
                  </a:lnTo>
                  <a:lnTo>
                    <a:pt x="14" y="80"/>
                  </a:lnTo>
                  <a:lnTo>
                    <a:pt x="4" y="64"/>
                  </a:lnTo>
                  <a:lnTo>
                    <a:pt x="0" y="34"/>
                  </a:lnTo>
                  <a:lnTo>
                    <a:pt x="6" y="0"/>
                  </a:lnTo>
                  <a:lnTo>
                    <a:pt x="19" y="12"/>
                  </a:lnTo>
                  <a:lnTo>
                    <a:pt x="29" y="26"/>
                  </a:lnTo>
                  <a:lnTo>
                    <a:pt x="39" y="48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4" name="Google Shape;304;p41"/>
            <p:cNvSpPr/>
            <p:nvPr/>
          </p:nvSpPr>
          <p:spPr>
            <a:xfrm>
              <a:off x="6181029" y="5666385"/>
              <a:ext cx="81180" cy="79247"/>
            </a:xfrm>
            <a:custGeom>
              <a:rect b="b" l="l" r="r" t="t"/>
              <a:pathLst>
                <a:path extrusionOk="0" h="41" w="42">
                  <a:moveTo>
                    <a:pt x="36" y="6"/>
                  </a:moveTo>
                  <a:lnTo>
                    <a:pt x="42" y="12"/>
                  </a:lnTo>
                  <a:lnTo>
                    <a:pt x="36" y="22"/>
                  </a:lnTo>
                  <a:lnTo>
                    <a:pt x="32" y="29"/>
                  </a:lnTo>
                  <a:lnTo>
                    <a:pt x="22" y="32"/>
                  </a:lnTo>
                  <a:lnTo>
                    <a:pt x="18" y="39"/>
                  </a:lnTo>
                  <a:lnTo>
                    <a:pt x="12" y="41"/>
                  </a:lnTo>
                  <a:lnTo>
                    <a:pt x="0" y="25"/>
                  </a:lnTo>
                  <a:lnTo>
                    <a:pt x="10" y="12"/>
                  </a:lnTo>
                  <a:lnTo>
                    <a:pt x="20" y="4"/>
                  </a:lnTo>
                  <a:lnTo>
                    <a:pt x="29" y="0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5" name="Google Shape;305;p41"/>
            <p:cNvSpPr/>
            <p:nvPr/>
          </p:nvSpPr>
          <p:spPr>
            <a:xfrm>
              <a:off x="5881437" y="2270375"/>
              <a:ext cx="170090" cy="92777"/>
            </a:xfrm>
            <a:custGeom>
              <a:rect b="b" l="l" r="r" t="t"/>
              <a:pathLst>
                <a:path extrusionOk="0" h="48" w="88">
                  <a:moveTo>
                    <a:pt x="31" y="40"/>
                  </a:moveTo>
                  <a:lnTo>
                    <a:pt x="29" y="35"/>
                  </a:lnTo>
                  <a:lnTo>
                    <a:pt x="30" y="30"/>
                  </a:lnTo>
                  <a:lnTo>
                    <a:pt x="22" y="27"/>
                  </a:lnTo>
                  <a:lnTo>
                    <a:pt x="6" y="23"/>
                  </a:lnTo>
                  <a:lnTo>
                    <a:pt x="0" y="7"/>
                  </a:lnTo>
                  <a:lnTo>
                    <a:pt x="17" y="0"/>
                  </a:lnTo>
                  <a:lnTo>
                    <a:pt x="42" y="2"/>
                  </a:lnTo>
                  <a:lnTo>
                    <a:pt x="57" y="0"/>
                  </a:lnTo>
                  <a:lnTo>
                    <a:pt x="60" y="4"/>
                  </a:lnTo>
                  <a:lnTo>
                    <a:pt x="68" y="5"/>
                  </a:lnTo>
                  <a:lnTo>
                    <a:pt x="85" y="15"/>
                  </a:lnTo>
                  <a:lnTo>
                    <a:pt x="88" y="24"/>
                  </a:lnTo>
                  <a:lnTo>
                    <a:pt x="76" y="30"/>
                  </a:lnTo>
                  <a:lnTo>
                    <a:pt x="74" y="41"/>
                  </a:lnTo>
                  <a:lnTo>
                    <a:pt x="58" y="48"/>
                  </a:lnTo>
                  <a:lnTo>
                    <a:pt x="44" y="48"/>
                  </a:lnTo>
                  <a:lnTo>
                    <a:pt x="39" y="42"/>
                  </a:lnTo>
                  <a:lnTo>
                    <a:pt x="31" y="4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6" name="Google Shape;306;p41"/>
            <p:cNvSpPr/>
            <p:nvPr/>
          </p:nvSpPr>
          <p:spPr>
            <a:xfrm>
              <a:off x="5436882" y="2510047"/>
              <a:ext cx="17396" cy="27060"/>
            </a:xfrm>
            <a:custGeom>
              <a:rect b="b" l="l" r="r" t="t"/>
              <a:pathLst>
                <a:path extrusionOk="0" h="14" w="9">
                  <a:moveTo>
                    <a:pt x="6" y="0"/>
                  </a:moveTo>
                  <a:lnTo>
                    <a:pt x="9" y="5"/>
                  </a:lnTo>
                  <a:lnTo>
                    <a:pt x="8" y="14"/>
                  </a:lnTo>
                  <a:lnTo>
                    <a:pt x="4" y="14"/>
                  </a:lnTo>
                  <a:lnTo>
                    <a:pt x="0" y="13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7" name="Google Shape;307;p41"/>
            <p:cNvSpPr/>
            <p:nvPr/>
          </p:nvSpPr>
          <p:spPr>
            <a:xfrm>
              <a:off x="5879505" y="2208523"/>
              <a:ext cx="210681" cy="90844"/>
            </a:xfrm>
            <a:custGeom>
              <a:rect b="b" l="l" r="r" t="t"/>
              <a:pathLst>
                <a:path extrusionOk="0" h="47" w="109">
                  <a:moveTo>
                    <a:pt x="1" y="39"/>
                  </a:moveTo>
                  <a:lnTo>
                    <a:pt x="0" y="24"/>
                  </a:lnTo>
                  <a:lnTo>
                    <a:pt x="5" y="11"/>
                  </a:lnTo>
                  <a:lnTo>
                    <a:pt x="18" y="5"/>
                  </a:lnTo>
                  <a:lnTo>
                    <a:pt x="33" y="19"/>
                  </a:lnTo>
                  <a:lnTo>
                    <a:pt x="45" y="19"/>
                  </a:lnTo>
                  <a:lnTo>
                    <a:pt x="45" y="4"/>
                  </a:lnTo>
                  <a:lnTo>
                    <a:pt x="57" y="0"/>
                  </a:lnTo>
                  <a:lnTo>
                    <a:pt x="64" y="3"/>
                  </a:lnTo>
                  <a:lnTo>
                    <a:pt x="79" y="10"/>
                  </a:lnTo>
                  <a:lnTo>
                    <a:pt x="91" y="10"/>
                  </a:lnTo>
                  <a:lnTo>
                    <a:pt x="99" y="15"/>
                  </a:lnTo>
                  <a:lnTo>
                    <a:pt x="102" y="24"/>
                  </a:lnTo>
                  <a:lnTo>
                    <a:pt x="109" y="36"/>
                  </a:lnTo>
                  <a:lnTo>
                    <a:pt x="94" y="43"/>
                  </a:lnTo>
                  <a:lnTo>
                    <a:pt x="86" y="47"/>
                  </a:lnTo>
                  <a:lnTo>
                    <a:pt x="69" y="37"/>
                  </a:lnTo>
                  <a:lnTo>
                    <a:pt x="61" y="36"/>
                  </a:lnTo>
                  <a:lnTo>
                    <a:pt x="58" y="32"/>
                  </a:lnTo>
                  <a:lnTo>
                    <a:pt x="43" y="34"/>
                  </a:lnTo>
                  <a:lnTo>
                    <a:pt x="18" y="32"/>
                  </a:lnTo>
                  <a:lnTo>
                    <a:pt x="1" y="39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8" name="Google Shape;308;p41"/>
            <p:cNvSpPr/>
            <p:nvPr/>
          </p:nvSpPr>
          <p:spPr>
            <a:xfrm>
              <a:off x="4669543" y="3080237"/>
              <a:ext cx="554727" cy="574056"/>
            </a:xfrm>
            <a:custGeom>
              <a:rect b="b" l="l" r="r" t="t"/>
              <a:pathLst>
                <a:path extrusionOk="0" h="297" w="287">
                  <a:moveTo>
                    <a:pt x="217" y="0"/>
                  </a:moveTo>
                  <a:lnTo>
                    <a:pt x="227" y="9"/>
                  </a:lnTo>
                  <a:lnTo>
                    <a:pt x="244" y="7"/>
                  </a:lnTo>
                  <a:lnTo>
                    <a:pt x="261" y="12"/>
                  </a:lnTo>
                  <a:lnTo>
                    <a:pt x="269" y="12"/>
                  </a:lnTo>
                  <a:lnTo>
                    <a:pt x="275" y="25"/>
                  </a:lnTo>
                  <a:lnTo>
                    <a:pt x="276" y="38"/>
                  </a:lnTo>
                  <a:lnTo>
                    <a:pt x="282" y="60"/>
                  </a:lnTo>
                  <a:lnTo>
                    <a:pt x="287" y="64"/>
                  </a:lnTo>
                  <a:lnTo>
                    <a:pt x="284" y="72"/>
                  </a:lnTo>
                  <a:lnTo>
                    <a:pt x="261" y="76"/>
                  </a:lnTo>
                  <a:lnTo>
                    <a:pt x="253" y="84"/>
                  </a:lnTo>
                  <a:lnTo>
                    <a:pt x="242" y="85"/>
                  </a:lnTo>
                  <a:lnTo>
                    <a:pt x="242" y="101"/>
                  </a:lnTo>
                  <a:lnTo>
                    <a:pt x="221" y="109"/>
                  </a:lnTo>
                  <a:lnTo>
                    <a:pt x="214" y="119"/>
                  </a:lnTo>
                  <a:lnTo>
                    <a:pt x="200" y="125"/>
                  </a:lnTo>
                  <a:lnTo>
                    <a:pt x="182" y="128"/>
                  </a:lnTo>
                  <a:lnTo>
                    <a:pt x="153" y="143"/>
                  </a:lnTo>
                  <a:lnTo>
                    <a:pt x="153" y="168"/>
                  </a:lnTo>
                  <a:lnTo>
                    <a:pt x="150" y="168"/>
                  </a:lnTo>
                  <a:lnTo>
                    <a:pt x="150" y="168"/>
                  </a:lnTo>
                  <a:lnTo>
                    <a:pt x="150" y="179"/>
                  </a:lnTo>
                  <a:lnTo>
                    <a:pt x="139" y="180"/>
                  </a:lnTo>
                  <a:lnTo>
                    <a:pt x="133" y="184"/>
                  </a:lnTo>
                  <a:lnTo>
                    <a:pt x="125" y="184"/>
                  </a:lnTo>
                  <a:lnTo>
                    <a:pt x="119" y="182"/>
                  </a:lnTo>
                  <a:lnTo>
                    <a:pt x="104" y="184"/>
                  </a:lnTo>
                  <a:lnTo>
                    <a:pt x="98" y="200"/>
                  </a:lnTo>
                  <a:lnTo>
                    <a:pt x="92" y="202"/>
                  </a:lnTo>
                  <a:lnTo>
                    <a:pt x="83" y="228"/>
                  </a:lnTo>
                  <a:lnTo>
                    <a:pt x="58" y="250"/>
                  </a:lnTo>
                  <a:lnTo>
                    <a:pt x="51" y="279"/>
                  </a:lnTo>
                  <a:lnTo>
                    <a:pt x="43" y="288"/>
                  </a:lnTo>
                  <a:lnTo>
                    <a:pt x="41" y="296"/>
                  </a:lnTo>
                  <a:lnTo>
                    <a:pt x="0" y="297"/>
                  </a:lnTo>
                  <a:lnTo>
                    <a:pt x="0" y="297"/>
                  </a:lnTo>
                  <a:lnTo>
                    <a:pt x="1" y="288"/>
                  </a:lnTo>
                  <a:lnTo>
                    <a:pt x="8" y="282"/>
                  </a:lnTo>
                  <a:lnTo>
                    <a:pt x="14" y="271"/>
                  </a:lnTo>
                  <a:lnTo>
                    <a:pt x="13" y="264"/>
                  </a:lnTo>
                  <a:lnTo>
                    <a:pt x="20" y="249"/>
                  </a:lnTo>
                  <a:lnTo>
                    <a:pt x="30" y="236"/>
                  </a:lnTo>
                  <a:lnTo>
                    <a:pt x="37" y="233"/>
                  </a:lnTo>
                  <a:lnTo>
                    <a:pt x="42" y="221"/>
                  </a:lnTo>
                  <a:lnTo>
                    <a:pt x="42" y="210"/>
                  </a:lnTo>
                  <a:lnTo>
                    <a:pt x="49" y="197"/>
                  </a:lnTo>
                  <a:lnTo>
                    <a:pt x="61" y="189"/>
                  </a:lnTo>
                  <a:lnTo>
                    <a:pt x="73" y="168"/>
                  </a:lnTo>
                  <a:lnTo>
                    <a:pt x="74" y="168"/>
                  </a:lnTo>
                  <a:lnTo>
                    <a:pt x="83" y="160"/>
                  </a:lnTo>
                  <a:lnTo>
                    <a:pt x="99" y="158"/>
                  </a:lnTo>
                  <a:lnTo>
                    <a:pt x="114" y="144"/>
                  </a:lnTo>
                  <a:lnTo>
                    <a:pt x="123" y="138"/>
                  </a:lnTo>
                  <a:lnTo>
                    <a:pt x="138" y="121"/>
                  </a:lnTo>
                  <a:lnTo>
                    <a:pt x="134" y="95"/>
                  </a:lnTo>
                  <a:lnTo>
                    <a:pt x="141" y="77"/>
                  </a:lnTo>
                  <a:lnTo>
                    <a:pt x="144" y="66"/>
                  </a:lnTo>
                  <a:lnTo>
                    <a:pt x="156" y="52"/>
                  </a:lnTo>
                  <a:lnTo>
                    <a:pt x="173" y="43"/>
                  </a:lnTo>
                  <a:lnTo>
                    <a:pt x="186" y="34"/>
                  </a:lnTo>
                  <a:lnTo>
                    <a:pt x="198" y="13"/>
                  </a:lnTo>
                  <a:lnTo>
                    <a:pt x="204" y="0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9" name="Google Shape;309;p41"/>
            <p:cNvSpPr/>
            <p:nvPr/>
          </p:nvSpPr>
          <p:spPr>
            <a:xfrm>
              <a:off x="6094050" y="2575764"/>
              <a:ext cx="115971" cy="117904"/>
            </a:xfrm>
            <a:custGeom>
              <a:rect b="b" l="l" r="r" t="t"/>
              <a:pathLst>
                <a:path extrusionOk="0" h="61" w="60">
                  <a:moveTo>
                    <a:pt x="0" y="5"/>
                  </a:moveTo>
                  <a:lnTo>
                    <a:pt x="3" y="2"/>
                  </a:lnTo>
                  <a:lnTo>
                    <a:pt x="13" y="0"/>
                  </a:lnTo>
                  <a:lnTo>
                    <a:pt x="26" y="6"/>
                  </a:lnTo>
                  <a:lnTo>
                    <a:pt x="33" y="7"/>
                  </a:lnTo>
                  <a:lnTo>
                    <a:pt x="41" y="12"/>
                  </a:lnTo>
                  <a:lnTo>
                    <a:pt x="41" y="20"/>
                  </a:lnTo>
                  <a:lnTo>
                    <a:pt x="47" y="23"/>
                  </a:lnTo>
                  <a:lnTo>
                    <a:pt x="51" y="31"/>
                  </a:lnTo>
                  <a:lnTo>
                    <a:pt x="57" y="37"/>
                  </a:lnTo>
                  <a:lnTo>
                    <a:pt x="57" y="40"/>
                  </a:lnTo>
                  <a:lnTo>
                    <a:pt x="60" y="42"/>
                  </a:lnTo>
                  <a:lnTo>
                    <a:pt x="56" y="43"/>
                  </a:lnTo>
                  <a:lnTo>
                    <a:pt x="46" y="42"/>
                  </a:lnTo>
                  <a:lnTo>
                    <a:pt x="44" y="40"/>
                  </a:lnTo>
                  <a:lnTo>
                    <a:pt x="41" y="41"/>
                  </a:lnTo>
                  <a:lnTo>
                    <a:pt x="43" y="45"/>
                  </a:lnTo>
                  <a:lnTo>
                    <a:pt x="39" y="52"/>
                  </a:lnTo>
                  <a:lnTo>
                    <a:pt x="37" y="59"/>
                  </a:lnTo>
                  <a:lnTo>
                    <a:pt x="33" y="61"/>
                  </a:lnTo>
                  <a:lnTo>
                    <a:pt x="29" y="52"/>
                  </a:lnTo>
                  <a:lnTo>
                    <a:pt x="30" y="43"/>
                  </a:lnTo>
                  <a:lnTo>
                    <a:pt x="28" y="34"/>
                  </a:lnTo>
                  <a:lnTo>
                    <a:pt x="17" y="22"/>
                  </a:lnTo>
                  <a:lnTo>
                    <a:pt x="10" y="13"/>
                  </a:lnTo>
                  <a:lnTo>
                    <a:pt x="5" y="7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0" name="Google Shape;310;p41"/>
            <p:cNvSpPr/>
            <p:nvPr/>
          </p:nvSpPr>
          <p:spPr>
            <a:xfrm>
              <a:off x="6764748" y="4999553"/>
              <a:ext cx="272532" cy="543130"/>
            </a:xfrm>
            <a:custGeom>
              <a:rect b="b" l="l" r="r" t="t"/>
              <a:pathLst>
                <a:path extrusionOk="0" h="281" w="141">
                  <a:moveTo>
                    <a:pt x="127" y="8"/>
                  </a:moveTo>
                  <a:lnTo>
                    <a:pt x="131" y="17"/>
                  </a:lnTo>
                  <a:lnTo>
                    <a:pt x="135" y="31"/>
                  </a:lnTo>
                  <a:lnTo>
                    <a:pt x="136" y="56"/>
                  </a:lnTo>
                  <a:lnTo>
                    <a:pt x="141" y="66"/>
                  </a:lnTo>
                  <a:lnTo>
                    <a:pt x="138" y="76"/>
                  </a:lnTo>
                  <a:lnTo>
                    <a:pt x="134" y="82"/>
                  </a:lnTo>
                  <a:lnTo>
                    <a:pt x="129" y="70"/>
                  </a:lnTo>
                  <a:lnTo>
                    <a:pt x="125" y="76"/>
                  </a:lnTo>
                  <a:lnTo>
                    <a:pt x="128" y="91"/>
                  </a:lnTo>
                  <a:lnTo>
                    <a:pt x="126" y="100"/>
                  </a:lnTo>
                  <a:lnTo>
                    <a:pt x="120" y="105"/>
                  </a:lnTo>
                  <a:lnTo>
                    <a:pt x="118" y="122"/>
                  </a:lnTo>
                  <a:lnTo>
                    <a:pt x="109" y="147"/>
                  </a:lnTo>
                  <a:lnTo>
                    <a:pt x="98" y="175"/>
                  </a:lnTo>
                  <a:lnTo>
                    <a:pt x="83" y="215"/>
                  </a:lnTo>
                  <a:lnTo>
                    <a:pt x="74" y="244"/>
                  </a:lnTo>
                  <a:lnTo>
                    <a:pt x="63" y="268"/>
                  </a:lnTo>
                  <a:lnTo>
                    <a:pt x="49" y="272"/>
                  </a:lnTo>
                  <a:lnTo>
                    <a:pt x="32" y="281"/>
                  </a:lnTo>
                  <a:lnTo>
                    <a:pt x="22" y="276"/>
                  </a:lnTo>
                  <a:lnTo>
                    <a:pt x="9" y="268"/>
                  </a:lnTo>
                  <a:lnTo>
                    <a:pt x="5" y="258"/>
                  </a:lnTo>
                  <a:lnTo>
                    <a:pt x="5" y="239"/>
                  </a:lnTo>
                  <a:lnTo>
                    <a:pt x="0" y="223"/>
                  </a:lnTo>
                  <a:lnTo>
                    <a:pt x="0" y="208"/>
                  </a:lnTo>
                  <a:lnTo>
                    <a:pt x="4" y="193"/>
                  </a:lnTo>
                  <a:lnTo>
                    <a:pt x="13" y="189"/>
                  </a:lnTo>
                  <a:lnTo>
                    <a:pt x="13" y="182"/>
                  </a:lnTo>
                  <a:lnTo>
                    <a:pt x="23" y="166"/>
                  </a:lnTo>
                  <a:lnTo>
                    <a:pt x="26" y="153"/>
                  </a:lnTo>
                  <a:lnTo>
                    <a:pt x="22" y="143"/>
                  </a:lnTo>
                  <a:lnTo>
                    <a:pt x="20" y="130"/>
                  </a:lnTo>
                  <a:lnTo>
                    <a:pt x="19" y="111"/>
                  </a:lnTo>
                  <a:lnTo>
                    <a:pt x="27" y="99"/>
                  </a:lnTo>
                  <a:lnTo>
                    <a:pt x="30" y="86"/>
                  </a:lnTo>
                  <a:lnTo>
                    <a:pt x="39" y="85"/>
                  </a:lnTo>
                  <a:lnTo>
                    <a:pt x="49" y="81"/>
                  </a:lnTo>
                  <a:lnTo>
                    <a:pt x="56" y="77"/>
                  </a:lnTo>
                  <a:lnTo>
                    <a:pt x="64" y="77"/>
                  </a:lnTo>
                  <a:lnTo>
                    <a:pt x="75" y="65"/>
                  </a:lnTo>
                  <a:lnTo>
                    <a:pt x="91" y="53"/>
                  </a:lnTo>
                  <a:lnTo>
                    <a:pt x="97" y="42"/>
                  </a:lnTo>
                  <a:lnTo>
                    <a:pt x="95" y="33"/>
                  </a:lnTo>
                  <a:lnTo>
                    <a:pt x="102" y="36"/>
                  </a:lnTo>
                  <a:lnTo>
                    <a:pt x="113" y="21"/>
                  </a:lnTo>
                  <a:lnTo>
                    <a:pt x="114" y="9"/>
                  </a:lnTo>
                  <a:lnTo>
                    <a:pt x="121" y="0"/>
                  </a:lnTo>
                  <a:lnTo>
                    <a:pt x="127" y="8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1" name="Google Shape;311;p41"/>
            <p:cNvSpPr/>
            <p:nvPr/>
          </p:nvSpPr>
          <p:spPr>
            <a:xfrm>
              <a:off x="1308324" y="3202006"/>
              <a:ext cx="931632" cy="728683"/>
            </a:xfrm>
            <a:custGeom>
              <a:rect b="b" l="l" r="r" t="t"/>
              <a:pathLst>
                <a:path extrusionOk="0" h="377" w="482">
                  <a:moveTo>
                    <a:pt x="315" y="142"/>
                  </a:moveTo>
                  <a:lnTo>
                    <a:pt x="304" y="160"/>
                  </a:lnTo>
                  <a:lnTo>
                    <a:pt x="298" y="175"/>
                  </a:lnTo>
                  <a:lnTo>
                    <a:pt x="291" y="203"/>
                  </a:lnTo>
                  <a:lnTo>
                    <a:pt x="287" y="213"/>
                  </a:lnTo>
                  <a:lnTo>
                    <a:pt x="288" y="225"/>
                  </a:lnTo>
                  <a:lnTo>
                    <a:pt x="292" y="235"/>
                  </a:lnTo>
                  <a:lnTo>
                    <a:pt x="293" y="251"/>
                  </a:lnTo>
                  <a:lnTo>
                    <a:pt x="303" y="266"/>
                  </a:lnTo>
                  <a:lnTo>
                    <a:pt x="305" y="278"/>
                  </a:lnTo>
                  <a:lnTo>
                    <a:pt x="311" y="288"/>
                  </a:lnTo>
                  <a:lnTo>
                    <a:pt x="329" y="294"/>
                  </a:lnTo>
                  <a:lnTo>
                    <a:pt x="335" y="302"/>
                  </a:lnTo>
                  <a:lnTo>
                    <a:pt x="352" y="297"/>
                  </a:lnTo>
                  <a:lnTo>
                    <a:pt x="366" y="295"/>
                  </a:lnTo>
                  <a:lnTo>
                    <a:pt x="380" y="291"/>
                  </a:lnTo>
                  <a:lnTo>
                    <a:pt x="392" y="287"/>
                  </a:lnTo>
                  <a:lnTo>
                    <a:pt x="405" y="279"/>
                  </a:lnTo>
                  <a:lnTo>
                    <a:pt x="411" y="267"/>
                  </a:lnTo>
                  <a:lnTo>
                    <a:pt x="415" y="249"/>
                  </a:lnTo>
                  <a:lnTo>
                    <a:pt x="419" y="243"/>
                  </a:lnTo>
                  <a:lnTo>
                    <a:pt x="432" y="238"/>
                  </a:lnTo>
                  <a:lnTo>
                    <a:pt x="452" y="233"/>
                  </a:lnTo>
                  <a:lnTo>
                    <a:pt x="468" y="234"/>
                  </a:lnTo>
                  <a:lnTo>
                    <a:pt x="479" y="232"/>
                  </a:lnTo>
                  <a:lnTo>
                    <a:pt x="482" y="236"/>
                  </a:lnTo>
                  <a:lnTo>
                    <a:pt x="480" y="246"/>
                  </a:lnTo>
                  <a:lnTo>
                    <a:pt x="469" y="259"/>
                  </a:lnTo>
                  <a:lnTo>
                    <a:pt x="463" y="271"/>
                  </a:lnTo>
                  <a:lnTo>
                    <a:pt x="465" y="275"/>
                  </a:lnTo>
                  <a:lnTo>
                    <a:pt x="461" y="284"/>
                  </a:lnTo>
                  <a:lnTo>
                    <a:pt x="455" y="300"/>
                  </a:lnTo>
                  <a:lnTo>
                    <a:pt x="451" y="295"/>
                  </a:lnTo>
                  <a:lnTo>
                    <a:pt x="447" y="295"/>
                  </a:lnTo>
                  <a:lnTo>
                    <a:pt x="444" y="295"/>
                  </a:lnTo>
                  <a:lnTo>
                    <a:pt x="436" y="308"/>
                  </a:lnTo>
                  <a:lnTo>
                    <a:pt x="433" y="306"/>
                  </a:lnTo>
                  <a:lnTo>
                    <a:pt x="430" y="306"/>
                  </a:lnTo>
                  <a:lnTo>
                    <a:pt x="430" y="309"/>
                  </a:lnTo>
                  <a:lnTo>
                    <a:pt x="413" y="309"/>
                  </a:lnTo>
                  <a:lnTo>
                    <a:pt x="396" y="309"/>
                  </a:lnTo>
                  <a:lnTo>
                    <a:pt x="395" y="321"/>
                  </a:lnTo>
                  <a:lnTo>
                    <a:pt x="387" y="321"/>
                  </a:lnTo>
                  <a:lnTo>
                    <a:pt x="393" y="328"/>
                  </a:lnTo>
                  <a:lnTo>
                    <a:pt x="399" y="333"/>
                  </a:lnTo>
                  <a:lnTo>
                    <a:pt x="400" y="337"/>
                  </a:lnTo>
                  <a:lnTo>
                    <a:pt x="403" y="338"/>
                  </a:lnTo>
                  <a:lnTo>
                    <a:pt x="402" y="346"/>
                  </a:lnTo>
                  <a:lnTo>
                    <a:pt x="378" y="346"/>
                  </a:lnTo>
                  <a:lnTo>
                    <a:pt x="368" y="363"/>
                  </a:lnTo>
                  <a:lnTo>
                    <a:pt x="370" y="367"/>
                  </a:lnTo>
                  <a:lnTo>
                    <a:pt x="367" y="371"/>
                  </a:lnTo>
                  <a:lnTo>
                    <a:pt x="366" y="377"/>
                  </a:lnTo>
                  <a:lnTo>
                    <a:pt x="348" y="355"/>
                  </a:lnTo>
                  <a:lnTo>
                    <a:pt x="339" y="348"/>
                  </a:lnTo>
                  <a:lnTo>
                    <a:pt x="325" y="343"/>
                  </a:lnTo>
                  <a:lnTo>
                    <a:pt x="315" y="344"/>
                  </a:lnTo>
                  <a:lnTo>
                    <a:pt x="299" y="352"/>
                  </a:lnTo>
                  <a:lnTo>
                    <a:pt x="290" y="354"/>
                  </a:lnTo>
                  <a:lnTo>
                    <a:pt x="278" y="349"/>
                  </a:lnTo>
                  <a:lnTo>
                    <a:pt x="265" y="345"/>
                  </a:lnTo>
                  <a:lnTo>
                    <a:pt x="249" y="335"/>
                  </a:lnTo>
                  <a:lnTo>
                    <a:pt x="236" y="332"/>
                  </a:lnTo>
                  <a:lnTo>
                    <a:pt x="216" y="323"/>
                  </a:lnTo>
                  <a:lnTo>
                    <a:pt x="203" y="313"/>
                  </a:lnTo>
                  <a:lnTo>
                    <a:pt x="199" y="307"/>
                  </a:lnTo>
                  <a:lnTo>
                    <a:pt x="189" y="306"/>
                  </a:lnTo>
                  <a:lnTo>
                    <a:pt x="171" y="299"/>
                  </a:lnTo>
                  <a:lnTo>
                    <a:pt x="165" y="290"/>
                  </a:lnTo>
                  <a:lnTo>
                    <a:pt x="148" y="278"/>
                  </a:lnTo>
                  <a:lnTo>
                    <a:pt x="141" y="265"/>
                  </a:lnTo>
                  <a:lnTo>
                    <a:pt x="138" y="255"/>
                  </a:lnTo>
                  <a:lnTo>
                    <a:pt x="145" y="253"/>
                  </a:lnTo>
                  <a:lnTo>
                    <a:pt x="144" y="247"/>
                  </a:lnTo>
                  <a:lnTo>
                    <a:pt x="149" y="242"/>
                  </a:lnTo>
                  <a:lnTo>
                    <a:pt x="150" y="234"/>
                  </a:lnTo>
                  <a:lnTo>
                    <a:pt x="146" y="225"/>
                  </a:lnTo>
                  <a:lnTo>
                    <a:pt x="146" y="217"/>
                  </a:lnTo>
                  <a:lnTo>
                    <a:pt x="142" y="206"/>
                  </a:lnTo>
                  <a:lnTo>
                    <a:pt x="131" y="186"/>
                  </a:lnTo>
                  <a:lnTo>
                    <a:pt x="116" y="169"/>
                  </a:lnTo>
                  <a:lnTo>
                    <a:pt x="110" y="156"/>
                  </a:lnTo>
                  <a:lnTo>
                    <a:pt x="97" y="148"/>
                  </a:lnTo>
                  <a:lnTo>
                    <a:pt x="95" y="143"/>
                  </a:lnTo>
                  <a:lnTo>
                    <a:pt x="101" y="130"/>
                  </a:lnTo>
                  <a:lnTo>
                    <a:pt x="93" y="125"/>
                  </a:lnTo>
                  <a:lnTo>
                    <a:pt x="85" y="115"/>
                  </a:lnTo>
                  <a:lnTo>
                    <a:pt x="85" y="101"/>
                  </a:lnTo>
                  <a:lnTo>
                    <a:pt x="75" y="99"/>
                  </a:lnTo>
                  <a:lnTo>
                    <a:pt x="68" y="88"/>
                  </a:lnTo>
                  <a:lnTo>
                    <a:pt x="63" y="78"/>
                  </a:lnTo>
                  <a:lnTo>
                    <a:pt x="64" y="72"/>
                  </a:lnTo>
                  <a:lnTo>
                    <a:pt x="59" y="56"/>
                  </a:lnTo>
                  <a:lnTo>
                    <a:pt x="58" y="40"/>
                  </a:lnTo>
                  <a:lnTo>
                    <a:pt x="61" y="32"/>
                  </a:lnTo>
                  <a:lnTo>
                    <a:pt x="50" y="24"/>
                  </a:lnTo>
                  <a:lnTo>
                    <a:pt x="44" y="25"/>
                  </a:lnTo>
                  <a:lnTo>
                    <a:pt x="36" y="19"/>
                  </a:lnTo>
                  <a:lnTo>
                    <a:pt x="31" y="27"/>
                  </a:lnTo>
                  <a:lnTo>
                    <a:pt x="30" y="37"/>
                  </a:lnTo>
                  <a:lnTo>
                    <a:pt x="27" y="53"/>
                  </a:lnTo>
                  <a:lnTo>
                    <a:pt x="31" y="62"/>
                  </a:lnTo>
                  <a:lnTo>
                    <a:pt x="39" y="76"/>
                  </a:lnTo>
                  <a:lnTo>
                    <a:pt x="41" y="81"/>
                  </a:lnTo>
                  <a:lnTo>
                    <a:pt x="43" y="82"/>
                  </a:lnTo>
                  <a:lnTo>
                    <a:pt x="43" y="89"/>
                  </a:lnTo>
                  <a:lnTo>
                    <a:pt x="47" y="89"/>
                  </a:lnTo>
                  <a:lnTo>
                    <a:pt x="46" y="102"/>
                  </a:lnTo>
                  <a:lnTo>
                    <a:pt x="51" y="108"/>
                  </a:lnTo>
                  <a:lnTo>
                    <a:pt x="52" y="115"/>
                  </a:lnTo>
                  <a:lnTo>
                    <a:pt x="61" y="125"/>
                  </a:lnTo>
                  <a:lnTo>
                    <a:pt x="62" y="145"/>
                  </a:lnTo>
                  <a:lnTo>
                    <a:pt x="65" y="154"/>
                  </a:lnTo>
                  <a:lnTo>
                    <a:pt x="67" y="164"/>
                  </a:lnTo>
                  <a:lnTo>
                    <a:pt x="66" y="174"/>
                  </a:lnTo>
                  <a:lnTo>
                    <a:pt x="74" y="175"/>
                  </a:lnTo>
                  <a:lnTo>
                    <a:pt x="80" y="185"/>
                  </a:lnTo>
                  <a:lnTo>
                    <a:pt x="84" y="194"/>
                  </a:lnTo>
                  <a:lnTo>
                    <a:pt x="83" y="198"/>
                  </a:lnTo>
                  <a:lnTo>
                    <a:pt x="74" y="205"/>
                  </a:lnTo>
                  <a:lnTo>
                    <a:pt x="71" y="205"/>
                  </a:lnTo>
                  <a:lnTo>
                    <a:pt x="68" y="193"/>
                  </a:lnTo>
                  <a:lnTo>
                    <a:pt x="59" y="181"/>
                  </a:lnTo>
                  <a:lnTo>
                    <a:pt x="49" y="171"/>
                  </a:lnTo>
                  <a:lnTo>
                    <a:pt x="41" y="165"/>
                  </a:lnTo>
                  <a:lnTo>
                    <a:pt x="45" y="150"/>
                  </a:lnTo>
                  <a:lnTo>
                    <a:pt x="45" y="139"/>
                  </a:lnTo>
                  <a:lnTo>
                    <a:pt x="38" y="133"/>
                  </a:lnTo>
                  <a:lnTo>
                    <a:pt x="28" y="123"/>
                  </a:lnTo>
                  <a:lnTo>
                    <a:pt x="25" y="126"/>
                  </a:lnTo>
                  <a:lnTo>
                    <a:pt x="22" y="121"/>
                  </a:lnTo>
                  <a:lnTo>
                    <a:pt x="13" y="115"/>
                  </a:lnTo>
                  <a:lnTo>
                    <a:pt x="6" y="103"/>
                  </a:lnTo>
                  <a:lnTo>
                    <a:pt x="7" y="102"/>
                  </a:lnTo>
                  <a:lnTo>
                    <a:pt x="14" y="103"/>
                  </a:lnTo>
                  <a:lnTo>
                    <a:pt x="23" y="95"/>
                  </a:lnTo>
                  <a:lnTo>
                    <a:pt x="26" y="86"/>
                  </a:lnTo>
                  <a:lnTo>
                    <a:pt x="17" y="71"/>
                  </a:lnTo>
                  <a:lnTo>
                    <a:pt x="8" y="65"/>
                  </a:lnTo>
                  <a:lnTo>
                    <a:pt x="6" y="52"/>
                  </a:lnTo>
                  <a:lnTo>
                    <a:pt x="4" y="39"/>
                  </a:lnTo>
                  <a:lnTo>
                    <a:pt x="1" y="22"/>
                  </a:lnTo>
                  <a:lnTo>
                    <a:pt x="0" y="4"/>
                  </a:lnTo>
                  <a:lnTo>
                    <a:pt x="21" y="2"/>
                  </a:lnTo>
                  <a:lnTo>
                    <a:pt x="43" y="0"/>
                  </a:lnTo>
                  <a:lnTo>
                    <a:pt x="41" y="4"/>
                  </a:lnTo>
                  <a:lnTo>
                    <a:pt x="64" y="14"/>
                  </a:lnTo>
                  <a:lnTo>
                    <a:pt x="99" y="29"/>
                  </a:lnTo>
                  <a:lnTo>
                    <a:pt x="134" y="28"/>
                  </a:lnTo>
                  <a:lnTo>
                    <a:pt x="148" y="28"/>
                  </a:lnTo>
                  <a:lnTo>
                    <a:pt x="150" y="20"/>
                  </a:lnTo>
                  <a:lnTo>
                    <a:pt x="181" y="20"/>
                  </a:lnTo>
                  <a:lnTo>
                    <a:pt x="185" y="27"/>
                  </a:lnTo>
                  <a:lnTo>
                    <a:pt x="192" y="34"/>
                  </a:lnTo>
                  <a:lnTo>
                    <a:pt x="200" y="43"/>
                  </a:lnTo>
                  <a:lnTo>
                    <a:pt x="202" y="54"/>
                  </a:lnTo>
                  <a:lnTo>
                    <a:pt x="203" y="65"/>
                  </a:lnTo>
                  <a:lnTo>
                    <a:pt x="211" y="71"/>
                  </a:lnTo>
                  <a:lnTo>
                    <a:pt x="224" y="78"/>
                  </a:lnTo>
                  <a:lnTo>
                    <a:pt x="240" y="61"/>
                  </a:lnTo>
                  <a:lnTo>
                    <a:pt x="254" y="61"/>
                  </a:lnTo>
                  <a:lnTo>
                    <a:pt x="264" y="69"/>
                  </a:lnTo>
                  <a:lnTo>
                    <a:pt x="269" y="83"/>
                  </a:lnTo>
                  <a:lnTo>
                    <a:pt x="273" y="95"/>
                  </a:lnTo>
                  <a:lnTo>
                    <a:pt x="280" y="107"/>
                  </a:lnTo>
                  <a:lnTo>
                    <a:pt x="281" y="122"/>
                  </a:lnTo>
                  <a:lnTo>
                    <a:pt x="283" y="132"/>
                  </a:lnTo>
                  <a:lnTo>
                    <a:pt x="296" y="138"/>
                  </a:lnTo>
                  <a:lnTo>
                    <a:pt x="307" y="143"/>
                  </a:lnTo>
                  <a:lnTo>
                    <a:pt x="315" y="142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2" name="Google Shape;312;p41"/>
            <p:cNvSpPr/>
            <p:nvPr/>
          </p:nvSpPr>
          <p:spPr>
            <a:xfrm>
              <a:off x="5925893" y="2819303"/>
              <a:ext cx="81180" cy="57985"/>
            </a:xfrm>
            <a:custGeom>
              <a:rect b="b" l="l" r="r" t="t"/>
              <a:pathLst>
                <a:path extrusionOk="0" h="30" w="42">
                  <a:moveTo>
                    <a:pt x="2" y="9"/>
                  </a:moveTo>
                  <a:lnTo>
                    <a:pt x="4" y="9"/>
                  </a:lnTo>
                  <a:lnTo>
                    <a:pt x="4" y="5"/>
                  </a:lnTo>
                  <a:lnTo>
                    <a:pt x="14" y="2"/>
                  </a:lnTo>
                  <a:lnTo>
                    <a:pt x="17" y="1"/>
                  </a:lnTo>
                  <a:lnTo>
                    <a:pt x="23" y="0"/>
                  </a:lnTo>
                  <a:lnTo>
                    <a:pt x="31" y="0"/>
                  </a:lnTo>
                  <a:lnTo>
                    <a:pt x="40" y="6"/>
                  </a:lnTo>
                  <a:lnTo>
                    <a:pt x="42" y="20"/>
                  </a:lnTo>
                  <a:lnTo>
                    <a:pt x="39" y="20"/>
                  </a:lnTo>
                  <a:lnTo>
                    <a:pt x="37" y="24"/>
                  </a:lnTo>
                  <a:lnTo>
                    <a:pt x="28" y="24"/>
                  </a:lnTo>
                  <a:lnTo>
                    <a:pt x="22" y="28"/>
                  </a:lnTo>
                  <a:lnTo>
                    <a:pt x="11" y="30"/>
                  </a:lnTo>
                  <a:lnTo>
                    <a:pt x="3" y="25"/>
                  </a:lnTo>
                  <a:lnTo>
                    <a:pt x="0" y="16"/>
                  </a:lnTo>
                  <a:lnTo>
                    <a:pt x="2" y="9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3" name="Google Shape;313;p41"/>
            <p:cNvSpPr/>
            <p:nvPr/>
          </p:nvSpPr>
          <p:spPr>
            <a:xfrm>
              <a:off x="4833835" y="3513195"/>
              <a:ext cx="577921" cy="597250"/>
            </a:xfrm>
            <a:custGeom>
              <a:rect b="b" l="l" r="r" t="t"/>
              <a:pathLst>
                <a:path extrusionOk="0" h="309" w="299">
                  <a:moveTo>
                    <a:pt x="0" y="215"/>
                  </a:moveTo>
                  <a:lnTo>
                    <a:pt x="6" y="211"/>
                  </a:lnTo>
                  <a:lnTo>
                    <a:pt x="9" y="199"/>
                  </a:lnTo>
                  <a:lnTo>
                    <a:pt x="15" y="198"/>
                  </a:lnTo>
                  <a:lnTo>
                    <a:pt x="28" y="204"/>
                  </a:lnTo>
                  <a:lnTo>
                    <a:pt x="38" y="200"/>
                  </a:lnTo>
                  <a:lnTo>
                    <a:pt x="45" y="201"/>
                  </a:lnTo>
                  <a:lnTo>
                    <a:pt x="48" y="197"/>
                  </a:lnTo>
                  <a:lnTo>
                    <a:pt x="121" y="196"/>
                  </a:lnTo>
                  <a:lnTo>
                    <a:pt x="125" y="182"/>
                  </a:lnTo>
                  <a:lnTo>
                    <a:pt x="122" y="179"/>
                  </a:lnTo>
                  <a:lnTo>
                    <a:pt x="114" y="90"/>
                  </a:lnTo>
                  <a:lnTo>
                    <a:pt x="106" y="0"/>
                  </a:lnTo>
                  <a:lnTo>
                    <a:pt x="133" y="0"/>
                  </a:lnTo>
                  <a:lnTo>
                    <a:pt x="193" y="45"/>
                  </a:lnTo>
                  <a:lnTo>
                    <a:pt x="254" y="90"/>
                  </a:lnTo>
                  <a:lnTo>
                    <a:pt x="258" y="100"/>
                  </a:lnTo>
                  <a:lnTo>
                    <a:pt x="270" y="106"/>
                  </a:lnTo>
                  <a:lnTo>
                    <a:pt x="278" y="109"/>
                  </a:lnTo>
                  <a:lnTo>
                    <a:pt x="278" y="123"/>
                  </a:lnTo>
                  <a:lnTo>
                    <a:pt x="298" y="120"/>
                  </a:lnTo>
                  <a:lnTo>
                    <a:pt x="299" y="168"/>
                  </a:lnTo>
                  <a:lnTo>
                    <a:pt x="289" y="182"/>
                  </a:lnTo>
                  <a:lnTo>
                    <a:pt x="287" y="195"/>
                  </a:lnTo>
                  <a:lnTo>
                    <a:pt x="271" y="198"/>
                  </a:lnTo>
                  <a:lnTo>
                    <a:pt x="246" y="200"/>
                  </a:lnTo>
                  <a:lnTo>
                    <a:pt x="240" y="207"/>
                  </a:lnTo>
                  <a:lnTo>
                    <a:pt x="228" y="208"/>
                  </a:lnTo>
                  <a:lnTo>
                    <a:pt x="216" y="208"/>
                  </a:lnTo>
                  <a:lnTo>
                    <a:pt x="212" y="204"/>
                  </a:lnTo>
                  <a:lnTo>
                    <a:pt x="202" y="207"/>
                  </a:lnTo>
                  <a:lnTo>
                    <a:pt x="185" y="216"/>
                  </a:lnTo>
                  <a:lnTo>
                    <a:pt x="182" y="222"/>
                  </a:lnTo>
                  <a:lnTo>
                    <a:pt x="167" y="232"/>
                  </a:lnTo>
                  <a:lnTo>
                    <a:pt x="165" y="237"/>
                  </a:lnTo>
                  <a:lnTo>
                    <a:pt x="157" y="241"/>
                  </a:lnTo>
                  <a:lnTo>
                    <a:pt x="148" y="238"/>
                  </a:lnTo>
                  <a:lnTo>
                    <a:pt x="143" y="244"/>
                  </a:lnTo>
                  <a:lnTo>
                    <a:pt x="140" y="258"/>
                  </a:lnTo>
                  <a:lnTo>
                    <a:pt x="126" y="275"/>
                  </a:lnTo>
                  <a:lnTo>
                    <a:pt x="126" y="282"/>
                  </a:lnTo>
                  <a:lnTo>
                    <a:pt x="121" y="291"/>
                  </a:lnTo>
                  <a:lnTo>
                    <a:pt x="122" y="303"/>
                  </a:lnTo>
                  <a:lnTo>
                    <a:pt x="115" y="306"/>
                  </a:lnTo>
                  <a:lnTo>
                    <a:pt x="111" y="309"/>
                  </a:lnTo>
                  <a:lnTo>
                    <a:pt x="108" y="300"/>
                  </a:lnTo>
                  <a:lnTo>
                    <a:pt x="103" y="302"/>
                  </a:lnTo>
                  <a:lnTo>
                    <a:pt x="99" y="302"/>
                  </a:lnTo>
                  <a:lnTo>
                    <a:pt x="96" y="308"/>
                  </a:lnTo>
                  <a:lnTo>
                    <a:pt x="82" y="307"/>
                  </a:lnTo>
                  <a:lnTo>
                    <a:pt x="77" y="305"/>
                  </a:lnTo>
                  <a:lnTo>
                    <a:pt x="75" y="306"/>
                  </a:lnTo>
                  <a:lnTo>
                    <a:pt x="69" y="300"/>
                  </a:lnTo>
                  <a:lnTo>
                    <a:pt x="70" y="294"/>
                  </a:lnTo>
                  <a:lnTo>
                    <a:pt x="68" y="292"/>
                  </a:lnTo>
                  <a:lnTo>
                    <a:pt x="64" y="294"/>
                  </a:lnTo>
                  <a:lnTo>
                    <a:pt x="65" y="287"/>
                  </a:lnTo>
                  <a:lnTo>
                    <a:pt x="68" y="282"/>
                  </a:lnTo>
                  <a:lnTo>
                    <a:pt x="61" y="273"/>
                  </a:lnTo>
                  <a:lnTo>
                    <a:pt x="59" y="267"/>
                  </a:lnTo>
                  <a:lnTo>
                    <a:pt x="55" y="263"/>
                  </a:lnTo>
                  <a:lnTo>
                    <a:pt x="51" y="262"/>
                  </a:lnTo>
                  <a:lnTo>
                    <a:pt x="47" y="265"/>
                  </a:lnTo>
                  <a:lnTo>
                    <a:pt x="41" y="268"/>
                  </a:lnTo>
                  <a:lnTo>
                    <a:pt x="36" y="272"/>
                  </a:lnTo>
                  <a:lnTo>
                    <a:pt x="28" y="271"/>
                  </a:lnTo>
                  <a:lnTo>
                    <a:pt x="23" y="265"/>
                  </a:lnTo>
                  <a:lnTo>
                    <a:pt x="20" y="265"/>
                  </a:lnTo>
                  <a:lnTo>
                    <a:pt x="15" y="267"/>
                  </a:lnTo>
                  <a:lnTo>
                    <a:pt x="12" y="267"/>
                  </a:lnTo>
                  <a:lnTo>
                    <a:pt x="11" y="260"/>
                  </a:lnTo>
                  <a:lnTo>
                    <a:pt x="12" y="253"/>
                  </a:lnTo>
                  <a:lnTo>
                    <a:pt x="11" y="245"/>
                  </a:lnTo>
                  <a:lnTo>
                    <a:pt x="4" y="240"/>
                  </a:lnTo>
                  <a:lnTo>
                    <a:pt x="0" y="228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4" name="Google Shape;314;p41"/>
            <p:cNvSpPr/>
            <p:nvPr/>
          </p:nvSpPr>
          <p:spPr>
            <a:xfrm>
              <a:off x="8473384" y="3377896"/>
              <a:ext cx="309255" cy="738347"/>
            </a:xfrm>
            <a:custGeom>
              <a:rect b="b" l="l" r="r" t="t"/>
              <a:pathLst>
                <a:path extrusionOk="0" h="382" w="160">
                  <a:moveTo>
                    <a:pt x="135" y="169"/>
                  </a:moveTo>
                  <a:lnTo>
                    <a:pt x="126" y="178"/>
                  </a:lnTo>
                  <a:lnTo>
                    <a:pt x="113" y="179"/>
                  </a:lnTo>
                  <a:lnTo>
                    <a:pt x="108" y="201"/>
                  </a:lnTo>
                  <a:lnTo>
                    <a:pt x="101" y="205"/>
                  </a:lnTo>
                  <a:lnTo>
                    <a:pt x="112" y="223"/>
                  </a:lnTo>
                  <a:lnTo>
                    <a:pt x="126" y="239"/>
                  </a:lnTo>
                  <a:lnTo>
                    <a:pt x="135" y="252"/>
                  </a:lnTo>
                  <a:lnTo>
                    <a:pt x="131" y="270"/>
                  </a:lnTo>
                  <a:lnTo>
                    <a:pt x="125" y="274"/>
                  </a:lnTo>
                  <a:lnTo>
                    <a:pt x="130" y="285"/>
                  </a:lnTo>
                  <a:lnTo>
                    <a:pt x="144" y="301"/>
                  </a:lnTo>
                  <a:lnTo>
                    <a:pt x="147" y="313"/>
                  </a:lnTo>
                  <a:lnTo>
                    <a:pt x="148" y="322"/>
                  </a:lnTo>
                  <a:lnTo>
                    <a:pt x="157" y="341"/>
                  </a:lnTo>
                  <a:lnTo>
                    <a:pt x="149" y="361"/>
                  </a:lnTo>
                  <a:lnTo>
                    <a:pt x="142" y="382"/>
                  </a:lnTo>
                  <a:lnTo>
                    <a:pt x="139" y="367"/>
                  </a:lnTo>
                  <a:lnTo>
                    <a:pt x="143" y="351"/>
                  </a:lnTo>
                  <a:lnTo>
                    <a:pt x="136" y="338"/>
                  </a:lnTo>
                  <a:lnTo>
                    <a:pt x="135" y="316"/>
                  </a:lnTo>
                  <a:lnTo>
                    <a:pt x="126" y="305"/>
                  </a:lnTo>
                  <a:lnTo>
                    <a:pt x="118" y="280"/>
                  </a:lnTo>
                  <a:lnTo>
                    <a:pt x="112" y="254"/>
                  </a:lnTo>
                  <a:lnTo>
                    <a:pt x="102" y="237"/>
                  </a:lnTo>
                  <a:lnTo>
                    <a:pt x="91" y="247"/>
                  </a:lnTo>
                  <a:lnTo>
                    <a:pt x="72" y="262"/>
                  </a:lnTo>
                  <a:lnTo>
                    <a:pt x="62" y="260"/>
                  </a:lnTo>
                  <a:lnTo>
                    <a:pt x="50" y="255"/>
                  </a:lnTo>
                  <a:lnTo>
                    <a:pt x="53" y="229"/>
                  </a:lnTo>
                  <a:lnTo>
                    <a:pt x="46" y="210"/>
                  </a:lnTo>
                  <a:lnTo>
                    <a:pt x="29" y="186"/>
                  </a:lnTo>
                  <a:lnTo>
                    <a:pt x="30" y="179"/>
                  </a:lnTo>
                  <a:lnTo>
                    <a:pt x="19" y="176"/>
                  </a:lnTo>
                  <a:lnTo>
                    <a:pt x="4" y="159"/>
                  </a:lnTo>
                  <a:lnTo>
                    <a:pt x="0" y="142"/>
                  </a:lnTo>
                  <a:lnTo>
                    <a:pt x="7" y="145"/>
                  </a:lnTo>
                  <a:lnTo>
                    <a:pt x="4" y="131"/>
                  </a:lnTo>
                  <a:lnTo>
                    <a:pt x="12" y="125"/>
                  </a:lnTo>
                  <a:lnTo>
                    <a:pt x="9" y="117"/>
                  </a:lnTo>
                  <a:lnTo>
                    <a:pt x="12" y="110"/>
                  </a:lnTo>
                  <a:lnTo>
                    <a:pt x="9" y="88"/>
                  </a:lnTo>
                  <a:lnTo>
                    <a:pt x="23" y="93"/>
                  </a:lnTo>
                  <a:lnTo>
                    <a:pt x="28" y="76"/>
                  </a:lnTo>
                  <a:lnTo>
                    <a:pt x="27" y="66"/>
                  </a:lnTo>
                  <a:lnTo>
                    <a:pt x="33" y="48"/>
                  </a:lnTo>
                  <a:lnTo>
                    <a:pt x="30" y="36"/>
                  </a:lnTo>
                  <a:lnTo>
                    <a:pt x="50" y="22"/>
                  </a:lnTo>
                  <a:lnTo>
                    <a:pt x="64" y="26"/>
                  </a:lnTo>
                  <a:lnTo>
                    <a:pt x="59" y="13"/>
                  </a:lnTo>
                  <a:lnTo>
                    <a:pt x="64" y="9"/>
                  </a:lnTo>
                  <a:lnTo>
                    <a:pt x="61" y="1"/>
                  </a:lnTo>
                  <a:lnTo>
                    <a:pt x="71" y="0"/>
                  </a:lnTo>
                  <a:lnTo>
                    <a:pt x="80" y="12"/>
                  </a:lnTo>
                  <a:lnTo>
                    <a:pt x="89" y="17"/>
                  </a:lnTo>
                  <a:lnTo>
                    <a:pt x="93" y="33"/>
                  </a:lnTo>
                  <a:lnTo>
                    <a:pt x="96" y="50"/>
                  </a:lnTo>
                  <a:lnTo>
                    <a:pt x="83" y="67"/>
                  </a:lnTo>
                  <a:lnTo>
                    <a:pt x="86" y="92"/>
                  </a:lnTo>
                  <a:lnTo>
                    <a:pt x="104" y="89"/>
                  </a:lnTo>
                  <a:lnTo>
                    <a:pt x="112" y="108"/>
                  </a:lnTo>
                  <a:lnTo>
                    <a:pt x="124" y="112"/>
                  </a:lnTo>
                  <a:lnTo>
                    <a:pt x="122" y="129"/>
                  </a:lnTo>
                  <a:lnTo>
                    <a:pt x="137" y="137"/>
                  </a:lnTo>
                  <a:lnTo>
                    <a:pt x="146" y="141"/>
                  </a:lnTo>
                  <a:lnTo>
                    <a:pt x="158" y="134"/>
                  </a:lnTo>
                  <a:lnTo>
                    <a:pt x="160" y="143"/>
                  </a:lnTo>
                  <a:lnTo>
                    <a:pt x="147" y="156"/>
                  </a:lnTo>
                  <a:lnTo>
                    <a:pt x="144" y="164"/>
                  </a:lnTo>
                  <a:lnTo>
                    <a:pt x="135" y="169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5" name="Google Shape;315;p41"/>
            <p:cNvSpPr/>
            <p:nvPr/>
          </p:nvSpPr>
          <p:spPr>
            <a:xfrm>
              <a:off x="5858243" y="2770982"/>
              <a:ext cx="59919" cy="65717"/>
            </a:xfrm>
            <a:custGeom>
              <a:rect b="b" l="l" r="r" t="t"/>
              <a:pathLst>
                <a:path extrusionOk="0" h="34" w="31">
                  <a:moveTo>
                    <a:pt x="22" y="21"/>
                  </a:moveTo>
                  <a:lnTo>
                    <a:pt x="21" y="17"/>
                  </a:lnTo>
                  <a:lnTo>
                    <a:pt x="15" y="27"/>
                  </a:lnTo>
                  <a:lnTo>
                    <a:pt x="16" y="34"/>
                  </a:lnTo>
                  <a:lnTo>
                    <a:pt x="13" y="32"/>
                  </a:lnTo>
                  <a:lnTo>
                    <a:pt x="7" y="25"/>
                  </a:lnTo>
                  <a:lnTo>
                    <a:pt x="0" y="21"/>
                  </a:lnTo>
                  <a:lnTo>
                    <a:pt x="1" y="18"/>
                  </a:lnTo>
                  <a:lnTo>
                    <a:pt x="3" y="7"/>
                  </a:lnTo>
                  <a:lnTo>
                    <a:pt x="8" y="2"/>
                  </a:lnTo>
                  <a:lnTo>
                    <a:pt x="11" y="0"/>
                  </a:lnTo>
                  <a:lnTo>
                    <a:pt x="16" y="3"/>
                  </a:lnTo>
                  <a:lnTo>
                    <a:pt x="18" y="6"/>
                  </a:lnTo>
                  <a:lnTo>
                    <a:pt x="24" y="9"/>
                  </a:lnTo>
                  <a:lnTo>
                    <a:pt x="31" y="13"/>
                  </a:lnTo>
                  <a:lnTo>
                    <a:pt x="29" y="14"/>
                  </a:lnTo>
                  <a:lnTo>
                    <a:pt x="27" y="19"/>
                  </a:lnTo>
                  <a:lnTo>
                    <a:pt x="22" y="21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6" name="Google Shape;316;p41"/>
            <p:cNvSpPr/>
            <p:nvPr/>
          </p:nvSpPr>
          <p:spPr>
            <a:xfrm>
              <a:off x="7982441" y="2436599"/>
              <a:ext cx="1053402" cy="411697"/>
            </a:xfrm>
            <a:custGeom>
              <a:rect b="b" l="l" r="r" t="t"/>
              <a:pathLst>
                <a:path extrusionOk="0" h="213" w="545">
                  <a:moveTo>
                    <a:pt x="0" y="55"/>
                  </a:moveTo>
                  <a:lnTo>
                    <a:pt x="15" y="52"/>
                  </a:lnTo>
                  <a:lnTo>
                    <a:pt x="37" y="34"/>
                  </a:lnTo>
                  <a:lnTo>
                    <a:pt x="57" y="25"/>
                  </a:lnTo>
                  <a:lnTo>
                    <a:pt x="74" y="31"/>
                  </a:lnTo>
                  <a:lnTo>
                    <a:pt x="90" y="31"/>
                  </a:lnTo>
                  <a:lnTo>
                    <a:pt x="106" y="41"/>
                  </a:lnTo>
                  <a:lnTo>
                    <a:pt x="122" y="42"/>
                  </a:lnTo>
                  <a:lnTo>
                    <a:pt x="148" y="46"/>
                  </a:lnTo>
                  <a:lnTo>
                    <a:pt x="156" y="33"/>
                  </a:lnTo>
                  <a:lnTo>
                    <a:pt x="143" y="21"/>
                  </a:lnTo>
                  <a:lnTo>
                    <a:pt x="148" y="0"/>
                  </a:lnTo>
                  <a:lnTo>
                    <a:pt x="170" y="8"/>
                  </a:lnTo>
                  <a:lnTo>
                    <a:pt x="186" y="10"/>
                  </a:lnTo>
                  <a:lnTo>
                    <a:pt x="207" y="16"/>
                  </a:lnTo>
                  <a:lnTo>
                    <a:pt x="219" y="31"/>
                  </a:lnTo>
                  <a:lnTo>
                    <a:pt x="246" y="39"/>
                  </a:lnTo>
                  <a:lnTo>
                    <a:pt x="259" y="35"/>
                  </a:lnTo>
                  <a:lnTo>
                    <a:pt x="278" y="33"/>
                  </a:lnTo>
                  <a:lnTo>
                    <a:pt x="296" y="35"/>
                  </a:lnTo>
                  <a:lnTo>
                    <a:pt x="317" y="45"/>
                  </a:lnTo>
                  <a:lnTo>
                    <a:pt x="333" y="55"/>
                  </a:lnTo>
                  <a:lnTo>
                    <a:pt x="348" y="55"/>
                  </a:lnTo>
                  <a:lnTo>
                    <a:pt x="370" y="59"/>
                  </a:lnTo>
                  <a:lnTo>
                    <a:pt x="381" y="53"/>
                  </a:lnTo>
                  <a:lnTo>
                    <a:pt x="400" y="50"/>
                  </a:lnTo>
                  <a:lnTo>
                    <a:pt x="415" y="36"/>
                  </a:lnTo>
                  <a:lnTo>
                    <a:pt x="426" y="38"/>
                  </a:lnTo>
                  <a:lnTo>
                    <a:pt x="439" y="45"/>
                  </a:lnTo>
                  <a:lnTo>
                    <a:pt x="456" y="43"/>
                  </a:lnTo>
                  <a:lnTo>
                    <a:pt x="458" y="59"/>
                  </a:lnTo>
                  <a:lnTo>
                    <a:pt x="459" y="79"/>
                  </a:lnTo>
                  <a:lnTo>
                    <a:pt x="468" y="87"/>
                  </a:lnTo>
                  <a:lnTo>
                    <a:pt x="476" y="84"/>
                  </a:lnTo>
                  <a:lnTo>
                    <a:pt x="494" y="88"/>
                  </a:lnTo>
                  <a:lnTo>
                    <a:pt x="502" y="80"/>
                  </a:lnTo>
                  <a:lnTo>
                    <a:pt x="519" y="87"/>
                  </a:lnTo>
                  <a:lnTo>
                    <a:pt x="542" y="101"/>
                  </a:lnTo>
                  <a:lnTo>
                    <a:pt x="545" y="108"/>
                  </a:lnTo>
                  <a:lnTo>
                    <a:pt x="530" y="106"/>
                  </a:lnTo>
                  <a:lnTo>
                    <a:pt x="508" y="109"/>
                  </a:lnTo>
                  <a:lnTo>
                    <a:pt x="500" y="114"/>
                  </a:lnTo>
                  <a:lnTo>
                    <a:pt x="496" y="128"/>
                  </a:lnTo>
                  <a:lnTo>
                    <a:pt x="475" y="136"/>
                  </a:lnTo>
                  <a:lnTo>
                    <a:pt x="464" y="147"/>
                  </a:lnTo>
                  <a:lnTo>
                    <a:pt x="445" y="143"/>
                  </a:lnTo>
                  <a:lnTo>
                    <a:pt x="435" y="141"/>
                  </a:lnTo>
                  <a:lnTo>
                    <a:pt x="433" y="154"/>
                  </a:lnTo>
                  <a:lnTo>
                    <a:pt x="443" y="162"/>
                  </a:lnTo>
                  <a:lnTo>
                    <a:pt x="449" y="168"/>
                  </a:lnTo>
                  <a:lnTo>
                    <a:pt x="441" y="175"/>
                  </a:lnTo>
                  <a:lnTo>
                    <a:pt x="434" y="186"/>
                  </a:lnTo>
                  <a:lnTo>
                    <a:pt x="418" y="194"/>
                  </a:lnTo>
                  <a:lnTo>
                    <a:pt x="393" y="194"/>
                  </a:lnTo>
                  <a:lnTo>
                    <a:pt x="370" y="202"/>
                  </a:lnTo>
                  <a:lnTo>
                    <a:pt x="355" y="213"/>
                  </a:lnTo>
                  <a:lnTo>
                    <a:pt x="345" y="206"/>
                  </a:lnTo>
                  <a:lnTo>
                    <a:pt x="324" y="206"/>
                  </a:lnTo>
                  <a:lnTo>
                    <a:pt x="294" y="194"/>
                  </a:lnTo>
                  <a:lnTo>
                    <a:pt x="276" y="191"/>
                  </a:lnTo>
                  <a:lnTo>
                    <a:pt x="255" y="194"/>
                  </a:lnTo>
                  <a:lnTo>
                    <a:pt x="219" y="189"/>
                  </a:lnTo>
                  <a:lnTo>
                    <a:pt x="201" y="189"/>
                  </a:lnTo>
                  <a:lnTo>
                    <a:pt x="186" y="177"/>
                  </a:lnTo>
                  <a:lnTo>
                    <a:pt x="170" y="158"/>
                  </a:lnTo>
                  <a:lnTo>
                    <a:pt x="159" y="156"/>
                  </a:lnTo>
                  <a:lnTo>
                    <a:pt x="133" y="143"/>
                  </a:lnTo>
                  <a:lnTo>
                    <a:pt x="110" y="140"/>
                  </a:lnTo>
                  <a:lnTo>
                    <a:pt x="89" y="137"/>
                  </a:lnTo>
                  <a:lnTo>
                    <a:pt x="79" y="128"/>
                  </a:lnTo>
                  <a:lnTo>
                    <a:pt x="75" y="104"/>
                  </a:lnTo>
                  <a:lnTo>
                    <a:pt x="56" y="88"/>
                  </a:lnTo>
                  <a:lnTo>
                    <a:pt x="29" y="80"/>
                  </a:lnTo>
                  <a:lnTo>
                    <a:pt x="11" y="69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7" name="Google Shape;317;p41"/>
            <p:cNvSpPr/>
            <p:nvPr/>
          </p:nvSpPr>
          <p:spPr>
            <a:xfrm>
              <a:off x="6324059" y="4929971"/>
              <a:ext cx="373040" cy="659101"/>
            </a:xfrm>
            <a:custGeom>
              <a:rect b="b" l="l" r="r" t="t"/>
              <a:pathLst>
                <a:path extrusionOk="0" h="341" w="193">
                  <a:moveTo>
                    <a:pt x="82" y="25"/>
                  </a:moveTo>
                  <a:lnTo>
                    <a:pt x="96" y="23"/>
                  </a:lnTo>
                  <a:lnTo>
                    <a:pt x="117" y="29"/>
                  </a:lnTo>
                  <a:lnTo>
                    <a:pt x="122" y="26"/>
                  </a:lnTo>
                  <a:lnTo>
                    <a:pt x="135" y="26"/>
                  </a:lnTo>
                  <a:lnTo>
                    <a:pt x="142" y="20"/>
                  </a:lnTo>
                  <a:lnTo>
                    <a:pt x="153" y="20"/>
                  </a:lnTo>
                  <a:lnTo>
                    <a:pt x="173" y="12"/>
                  </a:lnTo>
                  <a:lnTo>
                    <a:pt x="188" y="0"/>
                  </a:lnTo>
                  <a:lnTo>
                    <a:pt x="190" y="9"/>
                  </a:lnTo>
                  <a:lnTo>
                    <a:pt x="189" y="30"/>
                  </a:lnTo>
                  <a:lnTo>
                    <a:pt x="191" y="48"/>
                  </a:lnTo>
                  <a:lnTo>
                    <a:pt x="190" y="81"/>
                  </a:lnTo>
                  <a:lnTo>
                    <a:pt x="193" y="91"/>
                  </a:lnTo>
                  <a:lnTo>
                    <a:pt x="186" y="105"/>
                  </a:lnTo>
                  <a:lnTo>
                    <a:pt x="179" y="120"/>
                  </a:lnTo>
                  <a:lnTo>
                    <a:pt x="166" y="133"/>
                  </a:lnTo>
                  <a:lnTo>
                    <a:pt x="150" y="141"/>
                  </a:lnTo>
                  <a:lnTo>
                    <a:pt x="129" y="151"/>
                  </a:lnTo>
                  <a:lnTo>
                    <a:pt x="107" y="173"/>
                  </a:lnTo>
                  <a:lnTo>
                    <a:pt x="100" y="177"/>
                  </a:lnTo>
                  <a:lnTo>
                    <a:pt x="86" y="192"/>
                  </a:lnTo>
                  <a:lnTo>
                    <a:pt x="79" y="196"/>
                  </a:lnTo>
                  <a:lnTo>
                    <a:pt x="76" y="211"/>
                  </a:lnTo>
                  <a:lnTo>
                    <a:pt x="84" y="227"/>
                  </a:lnTo>
                  <a:lnTo>
                    <a:pt x="87" y="239"/>
                  </a:lnTo>
                  <a:lnTo>
                    <a:pt x="86" y="245"/>
                  </a:lnTo>
                  <a:lnTo>
                    <a:pt x="90" y="244"/>
                  </a:lnTo>
                  <a:lnTo>
                    <a:pt x="88" y="265"/>
                  </a:lnTo>
                  <a:lnTo>
                    <a:pt x="84" y="274"/>
                  </a:lnTo>
                  <a:lnTo>
                    <a:pt x="88" y="278"/>
                  </a:lnTo>
                  <a:lnTo>
                    <a:pt x="85" y="287"/>
                  </a:lnTo>
                  <a:lnTo>
                    <a:pt x="77" y="294"/>
                  </a:lnTo>
                  <a:lnTo>
                    <a:pt x="62" y="301"/>
                  </a:lnTo>
                  <a:lnTo>
                    <a:pt x="39" y="312"/>
                  </a:lnTo>
                  <a:lnTo>
                    <a:pt x="31" y="320"/>
                  </a:lnTo>
                  <a:lnTo>
                    <a:pt x="32" y="329"/>
                  </a:lnTo>
                  <a:lnTo>
                    <a:pt x="36" y="330"/>
                  </a:lnTo>
                  <a:lnTo>
                    <a:pt x="34" y="341"/>
                  </a:lnTo>
                  <a:lnTo>
                    <a:pt x="20" y="341"/>
                  </a:lnTo>
                  <a:lnTo>
                    <a:pt x="20" y="332"/>
                  </a:lnTo>
                  <a:lnTo>
                    <a:pt x="18" y="322"/>
                  </a:lnTo>
                  <a:lnTo>
                    <a:pt x="17" y="315"/>
                  </a:lnTo>
                  <a:lnTo>
                    <a:pt x="21" y="292"/>
                  </a:lnTo>
                  <a:lnTo>
                    <a:pt x="18" y="277"/>
                  </a:lnTo>
                  <a:lnTo>
                    <a:pt x="11" y="248"/>
                  </a:lnTo>
                  <a:lnTo>
                    <a:pt x="31" y="224"/>
                  </a:lnTo>
                  <a:lnTo>
                    <a:pt x="37" y="209"/>
                  </a:lnTo>
                  <a:lnTo>
                    <a:pt x="39" y="207"/>
                  </a:lnTo>
                  <a:lnTo>
                    <a:pt x="42" y="195"/>
                  </a:lnTo>
                  <a:lnTo>
                    <a:pt x="40" y="189"/>
                  </a:lnTo>
                  <a:lnTo>
                    <a:pt x="41" y="173"/>
                  </a:lnTo>
                  <a:lnTo>
                    <a:pt x="46" y="159"/>
                  </a:lnTo>
                  <a:lnTo>
                    <a:pt x="47" y="133"/>
                  </a:lnTo>
                  <a:lnTo>
                    <a:pt x="38" y="126"/>
                  </a:lnTo>
                  <a:lnTo>
                    <a:pt x="29" y="124"/>
                  </a:lnTo>
                  <a:lnTo>
                    <a:pt x="25" y="119"/>
                  </a:lnTo>
                  <a:lnTo>
                    <a:pt x="17" y="115"/>
                  </a:lnTo>
                  <a:lnTo>
                    <a:pt x="2" y="115"/>
                  </a:lnTo>
                  <a:lnTo>
                    <a:pt x="1" y="108"/>
                  </a:lnTo>
                  <a:lnTo>
                    <a:pt x="0" y="93"/>
                  </a:lnTo>
                  <a:lnTo>
                    <a:pt x="56" y="76"/>
                  </a:lnTo>
                  <a:lnTo>
                    <a:pt x="66" y="86"/>
                  </a:lnTo>
                  <a:lnTo>
                    <a:pt x="71" y="84"/>
                  </a:lnTo>
                  <a:lnTo>
                    <a:pt x="78" y="89"/>
                  </a:lnTo>
                  <a:lnTo>
                    <a:pt x="79" y="97"/>
                  </a:lnTo>
                  <a:lnTo>
                    <a:pt x="74" y="107"/>
                  </a:lnTo>
                  <a:lnTo>
                    <a:pt x="75" y="122"/>
                  </a:lnTo>
                  <a:lnTo>
                    <a:pt x="86" y="134"/>
                  </a:lnTo>
                  <a:lnTo>
                    <a:pt x="92" y="120"/>
                  </a:lnTo>
                  <a:lnTo>
                    <a:pt x="100" y="116"/>
                  </a:lnTo>
                  <a:lnTo>
                    <a:pt x="100" y="89"/>
                  </a:lnTo>
                  <a:lnTo>
                    <a:pt x="93" y="74"/>
                  </a:lnTo>
                  <a:lnTo>
                    <a:pt x="87" y="67"/>
                  </a:lnTo>
                  <a:lnTo>
                    <a:pt x="80" y="68"/>
                  </a:lnTo>
                  <a:lnTo>
                    <a:pt x="76" y="40"/>
                  </a:lnTo>
                  <a:lnTo>
                    <a:pt x="82" y="25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8" name="Google Shape;318;p41"/>
            <p:cNvSpPr/>
            <p:nvPr/>
          </p:nvSpPr>
          <p:spPr>
            <a:xfrm>
              <a:off x="4667610" y="3414619"/>
              <a:ext cx="423294" cy="514137"/>
            </a:xfrm>
            <a:custGeom>
              <a:rect b="b" l="l" r="r" t="t"/>
              <a:pathLst>
                <a:path extrusionOk="0" h="266" w="219">
                  <a:moveTo>
                    <a:pt x="86" y="266"/>
                  </a:moveTo>
                  <a:lnTo>
                    <a:pt x="74" y="251"/>
                  </a:lnTo>
                  <a:lnTo>
                    <a:pt x="63" y="236"/>
                  </a:lnTo>
                  <a:lnTo>
                    <a:pt x="51" y="231"/>
                  </a:lnTo>
                  <a:lnTo>
                    <a:pt x="43" y="225"/>
                  </a:lnTo>
                  <a:lnTo>
                    <a:pt x="33" y="225"/>
                  </a:lnTo>
                  <a:lnTo>
                    <a:pt x="24" y="229"/>
                  </a:lnTo>
                  <a:lnTo>
                    <a:pt x="15" y="227"/>
                  </a:lnTo>
                  <a:lnTo>
                    <a:pt x="8" y="234"/>
                  </a:lnTo>
                  <a:lnTo>
                    <a:pt x="7" y="223"/>
                  </a:lnTo>
                  <a:lnTo>
                    <a:pt x="12" y="213"/>
                  </a:lnTo>
                  <a:lnTo>
                    <a:pt x="15" y="193"/>
                  </a:lnTo>
                  <a:lnTo>
                    <a:pt x="13" y="173"/>
                  </a:lnTo>
                  <a:lnTo>
                    <a:pt x="11" y="162"/>
                  </a:lnTo>
                  <a:lnTo>
                    <a:pt x="14" y="152"/>
                  </a:lnTo>
                  <a:lnTo>
                    <a:pt x="9" y="142"/>
                  </a:lnTo>
                  <a:lnTo>
                    <a:pt x="0" y="133"/>
                  </a:lnTo>
                  <a:lnTo>
                    <a:pt x="4" y="126"/>
                  </a:lnTo>
                  <a:lnTo>
                    <a:pt x="75" y="126"/>
                  </a:lnTo>
                  <a:lnTo>
                    <a:pt x="72" y="96"/>
                  </a:lnTo>
                  <a:lnTo>
                    <a:pt x="77" y="86"/>
                  </a:lnTo>
                  <a:lnTo>
                    <a:pt x="93" y="84"/>
                  </a:lnTo>
                  <a:lnTo>
                    <a:pt x="94" y="31"/>
                  </a:lnTo>
                  <a:lnTo>
                    <a:pt x="153" y="32"/>
                  </a:lnTo>
                  <a:lnTo>
                    <a:pt x="153" y="0"/>
                  </a:lnTo>
                  <a:lnTo>
                    <a:pt x="219" y="51"/>
                  </a:lnTo>
                  <a:lnTo>
                    <a:pt x="192" y="51"/>
                  </a:lnTo>
                  <a:lnTo>
                    <a:pt x="200" y="141"/>
                  </a:lnTo>
                  <a:lnTo>
                    <a:pt x="208" y="230"/>
                  </a:lnTo>
                  <a:lnTo>
                    <a:pt x="211" y="233"/>
                  </a:lnTo>
                  <a:lnTo>
                    <a:pt x="207" y="247"/>
                  </a:lnTo>
                  <a:lnTo>
                    <a:pt x="134" y="248"/>
                  </a:lnTo>
                  <a:lnTo>
                    <a:pt x="131" y="252"/>
                  </a:lnTo>
                  <a:lnTo>
                    <a:pt x="124" y="251"/>
                  </a:lnTo>
                  <a:lnTo>
                    <a:pt x="114" y="255"/>
                  </a:lnTo>
                  <a:lnTo>
                    <a:pt x="101" y="249"/>
                  </a:lnTo>
                  <a:lnTo>
                    <a:pt x="95" y="250"/>
                  </a:lnTo>
                  <a:lnTo>
                    <a:pt x="92" y="262"/>
                  </a:lnTo>
                  <a:lnTo>
                    <a:pt x="86" y="266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9" name="Google Shape;319;p41"/>
            <p:cNvSpPr/>
            <p:nvPr/>
          </p:nvSpPr>
          <p:spPr>
            <a:xfrm>
              <a:off x="6412970" y="4885515"/>
              <a:ext cx="104374" cy="303457"/>
            </a:xfrm>
            <a:custGeom>
              <a:rect b="b" l="l" r="r" t="t"/>
              <a:pathLst>
                <a:path extrusionOk="0" h="157" w="54">
                  <a:moveTo>
                    <a:pt x="36" y="48"/>
                  </a:moveTo>
                  <a:lnTo>
                    <a:pt x="30" y="63"/>
                  </a:lnTo>
                  <a:lnTo>
                    <a:pt x="34" y="91"/>
                  </a:lnTo>
                  <a:lnTo>
                    <a:pt x="41" y="90"/>
                  </a:lnTo>
                  <a:lnTo>
                    <a:pt x="47" y="97"/>
                  </a:lnTo>
                  <a:lnTo>
                    <a:pt x="54" y="112"/>
                  </a:lnTo>
                  <a:lnTo>
                    <a:pt x="54" y="139"/>
                  </a:lnTo>
                  <a:lnTo>
                    <a:pt x="46" y="143"/>
                  </a:lnTo>
                  <a:lnTo>
                    <a:pt x="40" y="157"/>
                  </a:lnTo>
                  <a:lnTo>
                    <a:pt x="29" y="145"/>
                  </a:lnTo>
                  <a:lnTo>
                    <a:pt x="28" y="130"/>
                  </a:lnTo>
                  <a:lnTo>
                    <a:pt x="33" y="120"/>
                  </a:lnTo>
                  <a:lnTo>
                    <a:pt x="32" y="112"/>
                  </a:lnTo>
                  <a:lnTo>
                    <a:pt x="25" y="107"/>
                  </a:lnTo>
                  <a:lnTo>
                    <a:pt x="20" y="109"/>
                  </a:lnTo>
                  <a:lnTo>
                    <a:pt x="10" y="99"/>
                  </a:lnTo>
                  <a:lnTo>
                    <a:pt x="0" y="93"/>
                  </a:lnTo>
                  <a:lnTo>
                    <a:pt x="6" y="74"/>
                  </a:lnTo>
                  <a:lnTo>
                    <a:pt x="12" y="67"/>
                  </a:lnTo>
                  <a:lnTo>
                    <a:pt x="9" y="50"/>
                  </a:lnTo>
                  <a:lnTo>
                    <a:pt x="13" y="33"/>
                  </a:lnTo>
                  <a:lnTo>
                    <a:pt x="17" y="27"/>
                  </a:lnTo>
                  <a:lnTo>
                    <a:pt x="13" y="10"/>
                  </a:lnTo>
                  <a:lnTo>
                    <a:pt x="4" y="0"/>
                  </a:lnTo>
                  <a:lnTo>
                    <a:pt x="22" y="4"/>
                  </a:lnTo>
                  <a:lnTo>
                    <a:pt x="25" y="10"/>
                  </a:lnTo>
                  <a:lnTo>
                    <a:pt x="32" y="20"/>
                  </a:lnTo>
                  <a:lnTo>
                    <a:pt x="36" y="48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0" name="Google Shape;320;p41"/>
            <p:cNvSpPr/>
            <p:nvPr/>
          </p:nvSpPr>
          <p:spPr>
            <a:xfrm>
              <a:off x="8809699" y="4238012"/>
              <a:ext cx="678429" cy="245472"/>
            </a:xfrm>
            <a:custGeom>
              <a:rect b="b" l="l" r="r" t="t"/>
              <a:pathLst>
                <a:path extrusionOk="0" h="524" w="1439">
                  <a:moveTo>
                    <a:pt x="1401" y="208"/>
                  </a:moveTo>
                  <a:lnTo>
                    <a:pt x="1346" y="237"/>
                  </a:lnTo>
                  <a:lnTo>
                    <a:pt x="1281" y="223"/>
                  </a:lnTo>
                  <a:lnTo>
                    <a:pt x="1194" y="223"/>
                  </a:lnTo>
                  <a:lnTo>
                    <a:pt x="1171" y="320"/>
                  </a:lnTo>
                  <a:lnTo>
                    <a:pt x="1143" y="349"/>
                  </a:lnTo>
                  <a:lnTo>
                    <a:pt x="1107" y="468"/>
                  </a:lnTo>
                  <a:lnTo>
                    <a:pt x="1045" y="486"/>
                  </a:lnTo>
                  <a:lnTo>
                    <a:pt x="974" y="462"/>
                  </a:lnTo>
                  <a:lnTo>
                    <a:pt x="938" y="469"/>
                  </a:lnTo>
                  <a:lnTo>
                    <a:pt x="894" y="512"/>
                  </a:lnTo>
                  <a:lnTo>
                    <a:pt x="846" y="506"/>
                  </a:lnTo>
                  <a:lnTo>
                    <a:pt x="798" y="524"/>
                  </a:lnTo>
                  <a:lnTo>
                    <a:pt x="746" y="476"/>
                  </a:lnTo>
                  <a:lnTo>
                    <a:pt x="733" y="419"/>
                  </a:lnTo>
                  <a:lnTo>
                    <a:pt x="788" y="448"/>
                  </a:lnTo>
                  <a:lnTo>
                    <a:pt x="846" y="432"/>
                  </a:lnTo>
                  <a:lnTo>
                    <a:pt x="860" y="360"/>
                  </a:lnTo>
                  <a:lnTo>
                    <a:pt x="892" y="344"/>
                  </a:lnTo>
                  <a:lnTo>
                    <a:pt x="981" y="325"/>
                  </a:lnTo>
                  <a:lnTo>
                    <a:pt x="1033" y="258"/>
                  </a:lnTo>
                  <a:lnTo>
                    <a:pt x="1068" y="204"/>
                  </a:lnTo>
                  <a:lnTo>
                    <a:pt x="1104" y="248"/>
                  </a:lnTo>
                  <a:lnTo>
                    <a:pt x="1119" y="219"/>
                  </a:lnTo>
                  <a:lnTo>
                    <a:pt x="1155" y="222"/>
                  </a:lnTo>
                  <a:lnTo>
                    <a:pt x="1157" y="168"/>
                  </a:lnTo>
                  <a:lnTo>
                    <a:pt x="1159" y="126"/>
                  </a:lnTo>
                  <a:lnTo>
                    <a:pt x="1214" y="66"/>
                  </a:lnTo>
                  <a:lnTo>
                    <a:pt x="1248" y="0"/>
                  </a:lnTo>
                  <a:lnTo>
                    <a:pt x="1278" y="0"/>
                  </a:lnTo>
                  <a:lnTo>
                    <a:pt x="1319" y="43"/>
                  </a:lnTo>
                  <a:lnTo>
                    <a:pt x="1325" y="80"/>
                  </a:lnTo>
                  <a:lnTo>
                    <a:pt x="1375" y="103"/>
                  </a:lnTo>
                  <a:lnTo>
                    <a:pt x="1439" y="129"/>
                  </a:lnTo>
                  <a:lnTo>
                    <a:pt x="1436" y="162"/>
                  </a:lnTo>
                  <a:lnTo>
                    <a:pt x="1385" y="167"/>
                  </a:lnTo>
                  <a:lnTo>
                    <a:pt x="1401" y="208"/>
                  </a:lnTo>
                  <a:moveTo>
                    <a:pt x="75" y="61"/>
                  </a:moveTo>
                  <a:lnTo>
                    <a:pt x="83" y="105"/>
                  </a:lnTo>
                  <a:lnTo>
                    <a:pt x="133" y="95"/>
                  </a:lnTo>
                  <a:lnTo>
                    <a:pt x="155" y="60"/>
                  </a:lnTo>
                  <a:lnTo>
                    <a:pt x="173" y="68"/>
                  </a:lnTo>
                  <a:lnTo>
                    <a:pt x="220" y="119"/>
                  </a:lnTo>
                  <a:lnTo>
                    <a:pt x="254" y="176"/>
                  </a:lnTo>
                  <a:lnTo>
                    <a:pt x="260" y="233"/>
                  </a:lnTo>
                  <a:lnTo>
                    <a:pt x="253" y="272"/>
                  </a:lnTo>
                  <a:lnTo>
                    <a:pt x="261" y="301"/>
                  </a:lnTo>
                  <a:lnTo>
                    <a:pt x="268" y="352"/>
                  </a:lnTo>
                  <a:lnTo>
                    <a:pt x="295" y="375"/>
                  </a:lnTo>
                  <a:lnTo>
                    <a:pt x="326" y="451"/>
                  </a:lnTo>
                  <a:lnTo>
                    <a:pt x="325" y="479"/>
                  </a:lnTo>
                  <a:lnTo>
                    <a:pt x="271" y="485"/>
                  </a:lnTo>
                  <a:lnTo>
                    <a:pt x="199" y="422"/>
                  </a:lnTo>
                  <a:lnTo>
                    <a:pt x="109" y="354"/>
                  </a:lnTo>
                  <a:lnTo>
                    <a:pt x="99" y="311"/>
                  </a:lnTo>
                  <a:lnTo>
                    <a:pt x="54" y="254"/>
                  </a:lnTo>
                  <a:lnTo>
                    <a:pt x="42" y="184"/>
                  </a:lnTo>
                  <a:lnTo>
                    <a:pt x="13" y="137"/>
                  </a:lnTo>
                  <a:lnTo>
                    <a:pt x="18" y="75"/>
                  </a:lnTo>
                  <a:lnTo>
                    <a:pt x="0" y="39"/>
                  </a:lnTo>
                  <a:lnTo>
                    <a:pt x="12" y="24"/>
                  </a:lnTo>
                  <a:lnTo>
                    <a:pt x="75" y="61"/>
                  </a:lnTo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1" name="Google Shape;321;p41"/>
            <p:cNvSpPr/>
            <p:nvPr/>
          </p:nvSpPr>
          <p:spPr>
            <a:xfrm>
              <a:off x="5672690" y="5194770"/>
              <a:ext cx="467749" cy="487077"/>
            </a:xfrm>
            <a:custGeom>
              <a:rect b="b" l="l" r="r" t="t"/>
              <a:pathLst>
                <a:path extrusionOk="0" h="252" w="242">
                  <a:moveTo>
                    <a:pt x="76" y="242"/>
                  </a:moveTo>
                  <a:lnTo>
                    <a:pt x="64" y="226"/>
                  </a:lnTo>
                  <a:lnTo>
                    <a:pt x="58" y="211"/>
                  </a:lnTo>
                  <a:lnTo>
                    <a:pt x="54" y="191"/>
                  </a:lnTo>
                  <a:lnTo>
                    <a:pt x="50" y="176"/>
                  </a:lnTo>
                  <a:lnTo>
                    <a:pt x="45" y="144"/>
                  </a:lnTo>
                  <a:lnTo>
                    <a:pt x="46" y="119"/>
                  </a:lnTo>
                  <a:lnTo>
                    <a:pt x="44" y="108"/>
                  </a:lnTo>
                  <a:lnTo>
                    <a:pt x="37" y="99"/>
                  </a:lnTo>
                  <a:lnTo>
                    <a:pt x="28" y="82"/>
                  </a:lnTo>
                  <a:lnTo>
                    <a:pt x="19" y="57"/>
                  </a:lnTo>
                  <a:lnTo>
                    <a:pt x="15" y="44"/>
                  </a:lnTo>
                  <a:lnTo>
                    <a:pt x="1" y="24"/>
                  </a:lnTo>
                  <a:lnTo>
                    <a:pt x="0" y="8"/>
                  </a:lnTo>
                  <a:lnTo>
                    <a:pt x="9" y="4"/>
                  </a:lnTo>
                  <a:lnTo>
                    <a:pt x="20" y="0"/>
                  </a:lnTo>
                  <a:lnTo>
                    <a:pt x="32" y="1"/>
                  </a:lnTo>
                  <a:lnTo>
                    <a:pt x="42" y="10"/>
                  </a:lnTo>
                  <a:lnTo>
                    <a:pt x="45" y="9"/>
                  </a:lnTo>
                  <a:lnTo>
                    <a:pt x="119" y="8"/>
                  </a:lnTo>
                  <a:lnTo>
                    <a:pt x="131" y="18"/>
                  </a:lnTo>
                  <a:lnTo>
                    <a:pt x="175" y="21"/>
                  </a:lnTo>
                  <a:lnTo>
                    <a:pt x="208" y="13"/>
                  </a:lnTo>
                  <a:lnTo>
                    <a:pt x="223" y="8"/>
                  </a:lnTo>
                  <a:lnTo>
                    <a:pt x="235" y="9"/>
                  </a:lnTo>
                  <a:lnTo>
                    <a:pt x="242" y="14"/>
                  </a:lnTo>
                  <a:lnTo>
                    <a:pt x="242" y="15"/>
                  </a:lnTo>
                  <a:lnTo>
                    <a:pt x="232" y="20"/>
                  </a:lnTo>
                  <a:lnTo>
                    <a:pt x="226" y="20"/>
                  </a:lnTo>
                  <a:lnTo>
                    <a:pt x="214" y="28"/>
                  </a:lnTo>
                  <a:lnTo>
                    <a:pt x="208" y="20"/>
                  </a:lnTo>
                  <a:lnTo>
                    <a:pt x="179" y="27"/>
                  </a:lnTo>
                  <a:lnTo>
                    <a:pt x="166" y="28"/>
                  </a:lnTo>
                  <a:lnTo>
                    <a:pt x="163" y="102"/>
                  </a:lnTo>
                  <a:lnTo>
                    <a:pt x="145" y="102"/>
                  </a:lnTo>
                  <a:lnTo>
                    <a:pt x="143" y="163"/>
                  </a:lnTo>
                  <a:lnTo>
                    <a:pt x="139" y="240"/>
                  </a:lnTo>
                  <a:lnTo>
                    <a:pt x="123" y="250"/>
                  </a:lnTo>
                  <a:lnTo>
                    <a:pt x="114" y="252"/>
                  </a:lnTo>
                  <a:lnTo>
                    <a:pt x="103" y="248"/>
                  </a:lnTo>
                  <a:lnTo>
                    <a:pt x="95" y="246"/>
                  </a:lnTo>
                  <a:lnTo>
                    <a:pt x="92" y="238"/>
                  </a:lnTo>
                  <a:lnTo>
                    <a:pt x="85" y="232"/>
                  </a:lnTo>
                  <a:lnTo>
                    <a:pt x="76" y="242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2" name="Google Shape;322;p41"/>
            <p:cNvSpPr/>
            <p:nvPr/>
          </p:nvSpPr>
          <p:spPr>
            <a:xfrm>
              <a:off x="10984150" y="5322338"/>
              <a:ext cx="83113" cy="92777"/>
            </a:xfrm>
            <a:custGeom>
              <a:rect b="b" l="l" r="r" t="t"/>
              <a:pathLst>
                <a:path extrusionOk="0" h="48" w="43">
                  <a:moveTo>
                    <a:pt x="26" y="20"/>
                  </a:moveTo>
                  <a:lnTo>
                    <a:pt x="37" y="33"/>
                  </a:lnTo>
                  <a:lnTo>
                    <a:pt x="43" y="43"/>
                  </a:lnTo>
                  <a:lnTo>
                    <a:pt x="35" y="48"/>
                  </a:lnTo>
                  <a:lnTo>
                    <a:pt x="27" y="42"/>
                  </a:lnTo>
                  <a:lnTo>
                    <a:pt x="17" y="33"/>
                  </a:lnTo>
                  <a:lnTo>
                    <a:pt x="8" y="22"/>
                  </a:lnTo>
                  <a:lnTo>
                    <a:pt x="0" y="7"/>
                  </a:lnTo>
                  <a:lnTo>
                    <a:pt x="0" y="0"/>
                  </a:lnTo>
                  <a:lnTo>
                    <a:pt x="7" y="0"/>
                  </a:lnTo>
                  <a:lnTo>
                    <a:pt x="16" y="8"/>
                  </a:lnTo>
                  <a:lnTo>
                    <a:pt x="22" y="15"/>
                  </a:lnTo>
                  <a:lnTo>
                    <a:pt x="26" y="2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3" name="Google Shape;323;p41"/>
            <p:cNvSpPr/>
            <p:nvPr/>
          </p:nvSpPr>
          <p:spPr>
            <a:xfrm>
              <a:off x="5272591" y="3573112"/>
              <a:ext cx="543130" cy="473548"/>
            </a:xfrm>
            <a:custGeom>
              <a:rect b="b" l="l" r="r" t="t"/>
              <a:pathLst>
                <a:path extrusionOk="0" h="245" w="281">
                  <a:moveTo>
                    <a:pt x="34" y="239"/>
                  </a:moveTo>
                  <a:lnTo>
                    <a:pt x="34" y="225"/>
                  </a:lnTo>
                  <a:lnTo>
                    <a:pt x="13" y="220"/>
                  </a:lnTo>
                  <a:lnTo>
                    <a:pt x="12" y="210"/>
                  </a:lnTo>
                  <a:lnTo>
                    <a:pt x="2" y="197"/>
                  </a:lnTo>
                  <a:lnTo>
                    <a:pt x="0" y="187"/>
                  </a:lnTo>
                  <a:lnTo>
                    <a:pt x="1" y="177"/>
                  </a:lnTo>
                  <a:lnTo>
                    <a:pt x="13" y="176"/>
                  </a:lnTo>
                  <a:lnTo>
                    <a:pt x="19" y="169"/>
                  </a:lnTo>
                  <a:lnTo>
                    <a:pt x="44" y="167"/>
                  </a:lnTo>
                  <a:lnTo>
                    <a:pt x="60" y="164"/>
                  </a:lnTo>
                  <a:lnTo>
                    <a:pt x="62" y="151"/>
                  </a:lnTo>
                  <a:lnTo>
                    <a:pt x="72" y="137"/>
                  </a:lnTo>
                  <a:lnTo>
                    <a:pt x="71" y="89"/>
                  </a:lnTo>
                  <a:lnTo>
                    <a:pt x="97" y="80"/>
                  </a:lnTo>
                  <a:lnTo>
                    <a:pt x="149" y="39"/>
                  </a:lnTo>
                  <a:lnTo>
                    <a:pt x="209" y="0"/>
                  </a:lnTo>
                  <a:lnTo>
                    <a:pt x="238" y="9"/>
                  </a:lnTo>
                  <a:lnTo>
                    <a:pt x="248" y="20"/>
                  </a:lnTo>
                  <a:lnTo>
                    <a:pt x="261" y="12"/>
                  </a:lnTo>
                  <a:lnTo>
                    <a:pt x="266" y="45"/>
                  </a:lnTo>
                  <a:lnTo>
                    <a:pt x="273" y="50"/>
                  </a:lnTo>
                  <a:lnTo>
                    <a:pt x="274" y="57"/>
                  </a:lnTo>
                  <a:lnTo>
                    <a:pt x="281" y="64"/>
                  </a:lnTo>
                  <a:lnTo>
                    <a:pt x="278" y="73"/>
                  </a:lnTo>
                  <a:lnTo>
                    <a:pt x="271" y="115"/>
                  </a:lnTo>
                  <a:lnTo>
                    <a:pt x="271" y="142"/>
                  </a:lnTo>
                  <a:lnTo>
                    <a:pt x="248" y="162"/>
                  </a:lnTo>
                  <a:lnTo>
                    <a:pt x="241" y="189"/>
                  </a:lnTo>
                  <a:lnTo>
                    <a:pt x="249" y="197"/>
                  </a:lnTo>
                  <a:lnTo>
                    <a:pt x="249" y="210"/>
                  </a:lnTo>
                  <a:lnTo>
                    <a:pt x="260" y="210"/>
                  </a:lnTo>
                  <a:lnTo>
                    <a:pt x="259" y="220"/>
                  </a:lnTo>
                  <a:lnTo>
                    <a:pt x="254" y="221"/>
                  </a:lnTo>
                  <a:lnTo>
                    <a:pt x="253" y="228"/>
                  </a:lnTo>
                  <a:lnTo>
                    <a:pt x="250" y="228"/>
                  </a:lnTo>
                  <a:lnTo>
                    <a:pt x="237" y="206"/>
                  </a:lnTo>
                  <a:lnTo>
                    <a:pt x="233" y="205"/>
                  </a:lnTo>
                  <a:lnTo>
                    <a:pt x="219" y="216"/>
                  </a:lnTo>
                  <a:lnTo>
                    <a:pt x="205" y="210"/>
                  </a:lnTo>
                  <a:lnTo>
                    <a:pt x="195" y="209"/>
                  </a:lnTo>
                  <a:lnTo>
                    <a:pt x="189" y="212"/>
                  </a:lnTo>
                  <a:lnTo>
                    <a:pt x="179" y="212"/>
                  </a:lnTo>
                  <a:lnTo>
                    <a:pt x="168" y="220"/>
                  </a:lnTo>
                  <a:lnTo>
                    <a:pt x="159" y="221"/>
                  </a:lnTo>
                  <a:lnTo>
                    <a:pt x="137" y="210"/>
                  </a:lnTo>
                  <a:lnTo>
                    <a:pt x="128" y="215"/>
                  </a:lnTo>
                  <a:lnTo>
                    <a:pt x="119" y="215"/>
                  </a:lnTo>
                  <a:lnTo>
                    <a:pt x="112" y="207"/>
                  </a:lnTo>
                  <a:lnTo>
                    <a:pt x="93" y="199"/>
                  </a:lnTo>
                  <a:lnTo>
                    <a:pt x="74" y="202"/>
                  </a:lnTo>
                  <a:lnTo>
                    <a:pt x="69" y="206"/>
                  </a:lnTo>
                  <a:lnTo>
                    <a:pt x="67" y="218"/>
                  </a:lnTo>
                  <a:lnTo>
                    <a:pt x="61" y="227"/>
                  </a:lnTo>
                  <a:lnTo>
                    <a:pt x="60" y="245"/>
                  </a:lnTo>
                  <a:lnTo>
                    <a:pt x="46" y="233"/>
                  </a:lnTo>
                  <a:lnTo>
                    <a:pt x="40" y="233"/>
                  </a:lnTo>
                  <a:lnTo>
                    <a:pt x="34" y="239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4" name="Google Shape;324;p41"/>
            <p:cNvSpPr/>
            <p:nvPr/>
          </p:nvSpPr>
          <p:spPr>
            <a:xfrm>
              <a:off x="5357636" y="3957749"/>
              <a:ext cx="417495" cy="386569"/>
            </a:xfrm>
            <a:custGeom>
              <a:rect b="b" l="l" r="r" t="t"/>
              <a:pathLst>
                <a:path extrusionOk="0" h="200" w="216">
                  <a:moveTo>
                    <a:pt x="106" y="189"/>
                  </a:moveTo>
                  <a:lnTo>
                    <a:pt x="87" y="197"/>
                  </a:lnTo>
                  <a:lnTo>
                    <a:pt x="80" y="196"/>
                  </a:lnTo>
                  <a:lnTo>
                    <a:pt x="73" y="200"/>
                  </a:lnTo>
                  <a:lnTo>
                    <a:pt x="59" y="200"/>
                  </a:lnTo>
                  <a:lnTo>
                    <a:pt x="49" y="187"/>
                  </a:lnTo>
                  <a:lnTo>
                    <a:pt x="43" y="172"/>
                  </a:lnTo>
                  <a:lnTo>
                    <a:pt x="30" y="158"/>
                  </a:lnTo>
                  <a:lnTo>
                    <a:pt x="16" y="158"/>
                  </a:lnTo>
                  <a:lnTo>
                    <a:pt x="0" y="158"/>
                  </a:lnTo>
                  <a:lnTo>
                    <a:pt x="1" y="125"/>
                  </a:lnTo>
                  <a:lnTo>
                    <a:pt x="0" y="112"/>
                  </a:lnTo>
                  <a:lnTo>
                    <a:pt x="4" y="98"/>
                  </a:lnTo>
                  <a:lnTo>
                    <a:pt x="9" y="92"/>
                  </a:lnTo>
                  <a:lnTo>
                    <a:pt x="18" y="79"/>
                  </a:lnTo>
                  <a:lnTo>
                    <a:pt x="16" y="74"/>
                  </a:lnTo>
                  <a:lnTo>
                    <a:pt x="20" y="65"/>
                  </a:lnTo>
                  <a:lnTo>
                    <a:pt x="16" y="53"/>
                  </a:lnTo>
                  <a:lnTo>
                    <a:pt x="16" y="46"/>
                  </a:lnTo>
                  <a:lnTo>
                    <a:pt x="17" y="28"/>
                  </a:lnTo>
                  <a:lnTo>
                    <a:pt x="23" y="19"/>
                  </a:lnTo>
                  <a:lnTo>
                    <a:pt x="25" y="7"/>
                  </a:lnTo>
                  <a:lnTo>
                    <a:pt x="30" y="3"/>
                  </a:lnTo>
                  <a:lnTo>
                    <a:pt x="49" y="0"/>
                  </a:lnTo>
                  <a:lnTo>
                    <a:pt x="68" y="8"/>
                  </a:lnTo>
                  <a:lnTo>
                    <a:pt x="75" y="16"/>
                  </a:lnTo>
                  <a:lnTo>
                    <a:pt x="84" y="16"/>
                  </a:lnTo>
                  <a:lnTo>
                    <a:pt x="93" y="11"/>
                  </a:lnTo>
                  <a:lnTo>
                    <a:pt x="115" y="22"/>
                  </a:lnTo>
                  <a:lnTo>
                    <a:pt x="124" y="21"/>
                  </a:lnTo>
                  <a:lnTo>
                    <a:pt x="135" y="13"/>
                  </a:lnTo>
                  <a:lnTo>
                    <a:pt x="145" y="13"/>
                  </a:lnTo>
                  <a:lnTo>
                    <a:pt x="151" y="10"/>
                  </a:lnTo>
                  <a:lnTo>
                    <a:pt x="161" y="11"/>
                  </a:lnTo>
                  <a:lnTo>
                    <a:pt x="175" y="17"/>
                  </a:lnTo>
                  <a:lnTo>
                    <a:pt x="189" y="6"/>
                  </a:lnTo>
                  <a:lnTo>
                    <a:pt x="193" y="7"/>
                  </a:lnTo>
                  <a:lnTo>
                    <a:pt x="206" y="29"/>
                  </a:lnTo>
                  <a:lnTo>
                    <a:pt x="209" y="29"/>
                  </a:lnTo>
                  <a:lnTo>
                    <a:pt x="216" y="37"/>
                  </a:lnTo>
                  <a:lnTo>
                    <a:pt x="214" y="41"/>
                  </a:lnTo>
                  <a:lnTo>
                    <a:pt x="214" y="48"/>
                  </a:lnTo>
                  <a:lnTo>
                    <a:pt x="199" y="64"/>
                  </a:lnTo>
                  <a:lnTo>
                    <a:pt x="194" y="77"/>
                  </a:lnTo>
                  <a:lnTo>
                    <a:pt x="191" y="88"/>
                  </a:lnTo>
                  <a:lnTo>
                    <a:pt x="187" y="93"/>
                  </a:lnTo>
                  <a:lnTo>
                    <a:pt x="184" y="107"/>
                  </a:lnTo>
                  <a:lnTo>
                    <a:pt x="174" y="116"/>
                  </a:lnTo>
                  <a:lnTo>
                    <a:pt x="172" y="126"/>
                  </a:lnTo>
                  <a:lnTo>
                    <a:pt x="167" y="135"/>
                  </a:lnTo>
                  <a:lnTo>
                    <a:pt x="166" y="143"/>
                  </a:lnTo>
                  <a:lnTo>
                    <a:pt x="153" y="150"/>
                  </a:lnTo>
                  <a:lnTo>
                    <a:pt x="143" y="142"/>
                  </a:lnTo>
                  <a:lnTo>
                    <a:pt x="136" y="142"/>
                  </a:lnTo>
                  <a:lnTo>
                    <a:pt x="125" y="154"/>
                  </a:lnTo>
                  <a:lnTo>
                    <a:pt x="120" y="155"/>
                  </a:lnTo>
                  <a:lnTo>
                    <a:pt x="111" y="175"/>
                  </a:lnTo>
                  <a:lnTo>
                    <a:pt x="106" y="189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5" name="Google Shape;325;p41"/>
            <p:cNvSpPr/>
            <p:nvPr/>
          </p:nvSpPr>
          <p:spPr>
            <a:xfrm>
              <a:off x="2170373" y="3911361"/>
              <a:ext cx="166225" cy="173956"/>
            </a:xfrm>
            <a:custGeom>
              <a:rect b="b" l="l" r="r" t="t"/>
              <a:pathLst>
                <a:path extrusionOk="0" h="90" w="86">
                  <a:moveTo>
                    <a:pt x="33" y="82"/>
                  </a:moveTo>
                  <a:lnTo>
                    <a:pt x="27" y="75"/>
                  </a:lnTo>
                  <a:lnTo>
                    <a:pt x="19" y="67"/>
                  </a:lnTo>
                  <a:lnTo>
                    <a:pt x="15" y="60"/>
                  </a:lnTo>
                  <a:lnTo>
                    <a:pt x="8" y="54"/>
                  </a:lnTo>
                  <a:lnTo>
                    <a:pt x="0" y="44"/>
                  </a:lnTo>
                  <a:lnTo>
                    <a:pt x="2" y="41"/>
                  </a:lnTo>
                  <a:lnTo>
                    <a:pt x="5" y="44"/>
                  </a:lnTo>
                  <a:lnTo>
                    <a:pt x="6" y="43"/>
                  </a:lnTo>
                  <a:lnTo>
                    <a:pt x="12" y="42"/>
                  </a:lnTo>
                  <a:lnTo>
                    <a:pt x="15" y="37"/>
                  </a:lnTo>
                  <a:lnTo>
                    <a:pt x="18" y="37"/>
                  </a:lnTo>
                  <a:lnTo>
                    <a:pt x="18" y="27"/>
                  </a:lnTo>
                  <a:lnTo>
                    <a:pt x="23" y="26"/>
                  </a:lnTo>
                  <a:lnTo>
                    <a:pt x="26" y="26"/>
                  </a:lnTo>
                  <a:lnTo>
                    <a:pt x="31" y="21"/>
                  </a:lnTo>
                  <a:lnTo>
                    <a:pt x="36" y="25"/>
                  </a:lnTo>
                  <a:lnTo>
                    <a:pt x="38" y="22"/>
                  </a:lnTo>
                  <a:lnTo>
                    <a:pt x="41" y="20"/>
                  </a:lnTo>
                  <a:lnTo>
                    <a:pt x="48" y="14"/>
                  </a:lnTo>
                  <a:lnTo>
                    <a:pt x="49" y="10"/>
                  </a:lnTo>
                  <a:lnTo>
                    <a:pt x="51" y="10"/>
                  </a:lnTo>
                  <a:lnTo>
                    <a:pt x="54" y="5"/>
                  </a:lnTo>
                  <a:lnTo>
                    <a:pt x="56" y="5"/>
                  </a:lnTo>
                  <a:lnTo>
                    <a:pt x="58" y="8"/>
                  </a:lnTo>
                  <a:lnTo>
                    <a:pt x="62" y="9"/>
                  </a:lnTo>
                  <a:lnTo>
                    <a:pt x="66" y="6"/>
                  </a:lnTo>
                  <a:lnTo>
                    <a:pt x="71" y="6"/>
                  </a:lnTo>
                  <a:lnTo>
                    <a:pt x="77" y="3"/>
                  </a:lnTo>
                  <a:lnTo>
                    <a:pt x="80" y="0"/>
                  </a:lnTo>
                  <a:lnTo>
                    <a:pt x="86" y="1"/>
                  </a:lnTo>
                  <a:lnTo>
                    <a:pt x="85" y="3"/>
                  </a:lnTo>
                  <a:lnTo>
                    <a:pt x="83" y="8"/>
                  </a:lnTo>
                  <a:lnTo>
                    <a:pt x="84" y="15"/>
                  </a:lnTo>
                  <a:lnTo>
                    <a:pt x="79" y="22"/>
                  </a:lnTo>
                  <a:lnTo>
                    <a:pt x="77" y="30"/>
                  </a:lnTo>
                  <a:lnTo>
                    <a:pt x="76" y="40"/>
                  </a:lnTo>
                  <a:lnTo>
                    <a:pt x="76" y="45"/>
                  </a:lnTo>
                  <a:lnTo>
                    <a:pt x="76" y="54"/>
                  </a:lnTo>
                  <a:lnTo>
                    <a:pt x="73" y="56"/>
                  </a:lnTo>
                  <a:lnTo>
                    <a:pt x="70" y="65"/>
                  </a:lnTo>
                  <a:lnTo>
                    <a:pt x="71" y="71"/>
                  </a:lnTo>
                  <a:lnTo>
                    <a:pt x="67" y="76"/>
                  </a:lnTo>
                  <a:lnTo>
                    <a:pt x="67" y="82"/>
                  </a:lnTo>
                  <a:lnTo>
                    <a:pt x="70" y="85"/>
                  </a:lnTo>
                  <a:lnTo>
                    <a:pt x="65" y="90"/>
                  </a:lnTo>
                  <a:lnTo>
                    <a:pt x="60" y="88"/>
                  </a:lnTo>
                  <a:lnTo>
                    <a:pt x="57" y="84"/>
                  </a:lnTo>
                  <a:lnTo>
                    <a:pt x="52" y="82"/>
                  </a:lnTo>
                  <a:lnTo>
                    <a:pt x="47" y="85"/>
                  </a:lnTo>
                  <a:lnTo>
                    <a:pt x="36" y="79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6" name="Google Shape;326;p41"/>
            <p:cNvSpPr/>
            <p:nvPr/>
          </p:nvSpPr>
          <p:spPr>
            <a:xfrm>
              <a:off x="5363434" y="2380547"/>
              <a:ext cx="112105" cy="104374"/>
            </a:xfrm>
            <a:custGeom>
              <a:rect b="b" l="l" r="r" t="t"/>
              <a:pathLst>
                <a:path extrusionOk="0" h="54" w="58">
                  <a:moveTo>
                    <a:pt x="42" y="0"/>
                  </a:moveTo>
                  <a:lnTo>
                    <a:pt x="55" y="0"/>
                  </a:lnTo>
                  <a:lnTo>
                    <a:pt x="58" y="7"/>
                  </a:lnTo>
                  <a:lnTo>
                    <a:pt x="55" y="25"/>
                  </a:lnTo>
                  <a:lnTo>
                    <a:pt x="51" y="33"/>
                  </a:lnTo>
                  <a:lnTo>
                    <a:pt x="42" y="33"/>
                  </a:lnTo>
                  <a:lnTo>
                    <a:pt x="45" y="54"/>
                  </a:lnTo>
                  <a:lnTo>
                    <a:pt x="36" y="49"/>
                  </a:lnTo>
                  <a:lnTo>
                    <a:pt x="26" y="40"/>
                  </a:lnTo>
                  <a:lnTo>
                    <a:pt x="11" y="44"/>
                  </a:lnTo>
                  <a:lnTo>
                    <a:pt x="0" y="43"/>
                  </a:lnTo>
                  <a:lnTo>
                    <a:pt x="8" y="37"/>
                  </a:lnTo>
                  <a:lnTo>
                    <a:pt x="21" y="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7" name="Google Shape;327;p41"/>
            <p:cNvSpPr/>
            <p:nvPr/>
          </p:nvSpPr>
          <p:spPr>
            <a:xfrm>
              <a:off x="5400159" y="1738843"/>
              <a:ext cx="657168" cy="465816"/>
            </a:xfrm>
            <a:custGeom>
              <a:rect b="b" l="l" r="r" t="t"/>
              <a:pathLst>
                <a:path extrusionOk="0" h="241" w="340">
                  <a:moveTo>
                    <a:pt x="294" y="0"/>
                  </a:moveTo>
                  <a:lnTo>
                    <a:pt x="338" y="13"/>
                  </a:lnTo>
                  <a:lnTo>
                    <a:pt x="322" y="17"/>
                  </a:lnTo>
                  <a:lnTo>
                    <a:pt x="340" y="28"/>
                  </a:lnTo>
                  <a:lnTo>
                    <a:pt x="319" y="35"/>
                  </a:lnTo>
                  <a:lnTo>
                    <a:pt x="309" y="37"/>
                  </a:lnTo>
                  <a:lnTo>
                    <a:pt x="311" y="24"/>
                  </a:lnTo>
                  <a:lnTo>
                    <a:pt x="293" y="18"/>
                  </a:lnTo>
                  <a:lnTo>
                    <a:pt x="274" y="23"/>
                  </a:lnTo>
                  <a:lnTo>
                    <a:pt x="270" y="36"/>
                  </a:lnTo>
                  <a:lnTo>
                    <a:pt x="259" y="44"/>
                  </a:lnTo>
                  <a:lnTo>
                    <a:pt x="244" y="40"/>
                  </a:lnTo>
                  <a:lnTo>
                    <a:pt x="227" y="40"/>
                  </a:lnTo>
                  <a:lnTo>
                    <a:pt x="210" y="31"/>
                  </a:lnTo>
                  <a:lnTo>
                    <a:pt x="203" y="36"/>
                  </a:lnTo>
                  <a:lnTo>
                    <a:pt x="195" y="37"/>
                  </a:lnTo>
                  <a:lnTo>
                    <a:pt x="195" y="48"/>
                  </a:lnTo>
                  <a:lnTo>
                    <a:pt x="170" y="45"/>
                  </a:lnTo>
                  <a:lnTo>
                    <a:pt x="168" y="55"/>
                  </a:lnTo>
                  <a:lnTo>
                    <a:pt x="155" y="55"/>
                  </a:lnTo>
                  <a:lnTo>
                    <a:pt x="148" y="68"/>
                  </a:lnTo>
                  <a:lnTo>
                    <a:pt x="137" y="88"/>
                  </a:lnTo>
                  <a:lnTo>
                    <a:pt x="118" y="114"/>
                  </a:lnTo>
                  <a:lnTo>
                    <a:pt x="124" y="120"/>
                  </a:lnTo>
                  <a:lnTo>
                    <a:pt x="120" y="127"/>
                  </a:lnTo>
                  <a:lnTo>
                    <a:pt x="106" y="127"/>
                  </a:lnTo>
                  <a:lnTo>
                    <a:pt x="98" y="145"/>
                  </a:lnTo>
                  <a:lnTo>
                    <a:pt x="102" y="170"/>
                  </a:lnTo>
                  <a:lnTo>
                    <a:pt x="112" y="179"/>
                  </a:lnTo>
                  <a:lnTo>
                    <a:pt x="109" y="202"/>
                  </a:lnTo>
                  <a:lnTo>
                    <a:pt x="98" y="215"/>
                  </a:lnTo>
                  <a:lnTo>
                    <a:pt x="92" y="226"/>
                  </a:lnTo>
                  <a:lnTo>
                    <a:pt x="81" y="214"/>
                  </a:lnTo>
                  <a:lnTo>
                    <a:pt x="54" y="237"/>
                  </a:lnTo>
                  <a:lnTo>
                    <a:pt x="34" y="241"/>
                  </a:lnTo>
                  <a:lnTo>
                    <a:pt x="13" y="231"/>
                  </a:lnTo>
                  <a:lnTo>
                    <a:pt x="7" y="211"/>
                  </a:lnTo>
                  <a:lnTo>
                    <a:pt x="0" y="166"/>
                  </a:lnTo>
                  <a:lnTo>
                    <a:pt x="13" y="154"/>
                  </a:lnTo>
                  <a:lnTo>
                    <a:pt x="50" y="139"/>
                  </a:lnTo>
                  <a:lnTo>
                    <a:pt x="76" y="119"/>
                  </a:lnTo>
                  <a:lnTo>
                    <a:pt x="99" y="94"/>
                  </a:lnTo>
                  <a:lnTo>
                    <a:pt x="128" y="59"/>
                  </a:lnTo>
                  <a:lnTo>
                    <a:pt x="149" y="45"/>
                  </a:lnTo>
                  <a:lnTo>
                    <a:pt x="182" y="24"/>
                  </a:lnTo>
                  <a:lnTo>
                    <a:pt x="209" y="16"/>
                  </a:lnTo>
                  <a:lnTo>
                    <a:pt x="231" y="17"/>
                  </a:lnTo>
                  <a:lnTo>
                    <a:pt x="247" y="3"/>
                  </a:lnTo>
                  <a:lnTo>
                    <a:pt x="271" y="3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8" name="Google Shape;328;p41"/>
            <p:cNvSpPr/>
            <p:nvPr/>
          </p:nvSpPr>
          <p:spPr>
            <a:xfrm>
              <a:off x="5734541" y="1518498"/>
              <a:ext cx="92777" cy="28993"/>
            </a:xfrm>
            <a:custGeom>
              <a:rect b="b" l="l" r="r" t="t"/>
              <a:pathLst>
                <a:path extrusionOk="0" h="15" w="48">
                  <a:moveTo>
                    <a:pt x="48" y="9"/>
                  </a:moveTo>
                  <a:lnTo>
                    <a:pt x="23" y="15"/>
                  </a:lnTo>
                  <a:lnTo>
                    <a:pt x="1" y="11"/>
                  </a:lnTo>
                  <a:lnTo>
                    <a:pt x="8" y="8"/>
                  </a:lnTo>
                  <a:lnTo>
                    <a:pt x="0" y="3"/>
                  </a:lnTo>
                  <a:lnTo>
                    <a:pt x="24" y="0"/>
                  </a:lnTo>
                  <a:lnTo>
                    <a:pt x="30" y="5"/>
                  </a:lnTo>
                  <a:lnTo>
                    <a:pt x="48" y="9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9" name="Google Shape;329;p41"/>
            <p:cNvSpPr/>
            <p:nvPr/>
          </p:nvSpPr>
          <p:spPr>
            <a:xfrm>
              <a:off x="5494868" y="1475976"/>
              <a:ext cx="251270" cy="90844"/>
            </a:xfrm>
            <a:custGeom>
              <a:rect b="b" l="l" r="r" t="t"/>
              <a:pathLst>
                <a:path extrusionOk="0" h="47" w="130">
                  <a:moveTo>
                    <a:pt x="89" y="4"/>
                  </a:moveTo>
                  <a:lnTo>
                    <a:pt x="130" y="15"/>
                  </a:lnTo>
                  <a:lnTo>
                    <a:pt x="102" y="21"/>
                  </a:lnTo>
                  <a:lnTo>
                    <a:pt x="98" y="31"/>
                  </a:lnTo>
                  <a:lnTo>
                    <a:pt x="88" y="34"/>
                  </a:lnTo>
                  <a:lnTo>
                    <a:pt x="85" y="46"/>
                  </a:lnTo>
                  <a:lnTo>
                    <a:pt x="70" y="47"/>
                  </a:lnTo>
                  <a:lnTo>
                    <a:pt x="43" y="38"/>
                  </a:lnTo>
                  <a:lnTo>
                    <a:pt x="53" y="32"/>
                  </a:lnTo>
                  <a:lnTo>
                    <a:pt x="35" y="28"/>
                  </a:lnTo>
                  <a:lnTo>
                    <a:pt x="10" y="16"/>
                  </a:lnTo>
                  <a:lnTo>
                    <a:pt x="0" y="5"/>
                  </a:lnTo>
                  <a:lnTo>
                    <a:pt x="30" y="0"/>
                  </a:lnTo>
                  <a:lnTo>
                    <a:pt x="37" y="5"/>
                  </a:lnTo>
                  <a:lnTo>
                    <a:pt x="54" y="5"/>
                  </a:lnTo>
                  <a:lnTo>
                    <a:pt x="57" y="0"/>
                  </a:lnTo>
                  <a:lnTo>
                    <a:pt x="74" y="0"/>
                  </a:lnTo>
                  <a:lnTo>
                    <a:pt x="89" y="4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0" name="Google Shape;330;p41"/>
            <p:cNvSpPr/>
            <p:nvPr/>
          </p:nvSpPr>
          <p:spPr>
            <a:xfrm>
              <a:off x="5643698" y="1460513"/>
              <a:ext cx="224210" cy="32859"/>
            </a:xfrm>
            <a:custGeom>
              <a:rect b="b" l="l" r="r" t="t"/>
              <a:pathLst>
                <a:path extrusionOk="0" h="17" w="116">
                  <a:moveTo>
                    <a:pt x="92" y="3"/>
                  </a:moveTo>
                  <a:lnTo>
                    <a:pt x="116" y="8"/>
                  </a:lnTo>
                  <a:lnTo>
                    <a:pt x="101" y="15"/>
                  </a:lnTo>
                  <a:lnTo>
                    <a:pt x="68" y="17"/>
                  </a:lnTo>
                  <a:lnTo>
                    <a:pt x="34" y="14"/>
                  </a:lnTo>
                  <a:lnTo>
                    <a:pt x="31" y="11"/>
                  </a:lnTo>
                  <a:lnTo>
                    <a:pt x="14" y="11"/>
                  </a:lnTo>
                  <a:lnTo>
                    <a:pt x="0" y="4"/>
                  </a:lnTo>
                  <a:lnTo>
                    <a:pt x="35" y="1"/>
                  </a:lnTo>
                  <a:lnTo>
                    <a:pt x="52" y="4"/>
                  </a:lnTo>
                  <a:lnTo>
                    <a:pt x="62" y="0"/>
                  </a:lnTo>
                  <a:lnTo>
                    <a:pt x="92" y="3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1" name="Google Shape;331;p41"/>
            <p:cNvSpPr/>
            <p:nvPr/>
          </p:nvSpPr>
          <p:spPr>
            <a:xfrm>
              <a:off x="7997904" y="3294783"/>
              <a:ext cx="293793" cy="160427"/>
            </a:xfrm>
            <a:custGeom>
              <a:rect b="b" l="l" r="r" t="t"/>
              <a:pathLst>
                <a:path extrusionOk="0" h="83" w="152">
                  <a:moveTo>
                    <a:pt x="146" y="52"/>
                  </a:moveTo>
                  <a:lnTo>
                    <a:pt x="146" y="61"/>
                  </a:lnTo>
                  <a:lnTo>
                    <a:pt x="152" y="75"/>
                  </a:lnTo>
                  <a:lnTo>
                    <a:pt x="151" y="83"/>
                  </a:lnTo>
                  <a:lnTo>
                    <a:pt x="136" y="83"/>
                  </a:lnTo>
                  <a:lnTo>
                    <a:pt x="114" y="78"/>
                  </a:lnTo>
                  <a:lnTo>
                    <a:pt x="100" y="76"/>
                  </a:lnTo>
                  <a:lnTo>
                    <a:pt x="88" y="66"/>
                  </a:lnTo>
                  <a:lnTo>
                    <a:pt x="63" y="63"/>
                  </a:lnTo>
                  <a:lnTo>
                    <a:pt x="37" y="51"/>
                  </a:lnTo>
                  <a:lnTo>
                    <a:pt x="18" y="41"/>
                  </a:lnTo>
                  <a:lnTo>
                    <a:pt x="0" y="33"/>
                  </a:lnTo>
                  <a:lnTo>
                    <a:pt x="3" y="14"/>
                  </a:lnTo>
                  <a:lnTo>
                    <a:pt x="12" y="4"/>
                  </a:lnTo>
                  <a:lnTo>
                    <a:pt x="18" y="0"/>
                  </a:lnTo>
                  <a:lnTo>
                    <a:pt x="34" y="6"/>
                  </a:lnTo>
                  <a:lnTo>
                    <a:pt x="54" y="19"/>
                  </a:lnTo>
                  <a:lnTo>
                    <a:pt x="65" y="22"/>
                  </a:lnTo>
                  <a:lnTo>
                    <a:pt x="73" y="32"/>
                  </a:lnTo>
                  <a:lnTo>
                    <a:pt x="88" y="36"/>
                  </a:lnTo>
                  <a:lnTo>
                    <a:pt x="104" y="45"/>
                  </a:lnTo>
                  <a:lnTo>
                    <a:pt x="125" y="50"/>
                  </a:lnTo>
                  <a:lnTo>
                    <a:pt x="146" y="52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2" name="Google Shape;332;p41"/>
            <p:cNvSpPr/>
            <p:nvPr/>
          </p:nvSpPr>
          <p:spPr>
            <a:xfrm>
              <a:off x="10533797" y="5898326"/>
              <a:ext cx="630108" cy="485145"/>
            </a:xfrm>
            <a:custGeom>
              <a:rect b="b" l="l" r="r" t="t"/>
              <a:pathLst>
                <a:path extrusionOk="0" h="1028" w="1337">
                  <a:moveTo>
                    <a:pt x="1144" y="144"/>
                  </a:moveTo>
                  <a:lnTo>
                    <a:pt x="1141" y="233"/>
                  </a:lnTo>
                  <a:lnTo>
                    <a:pt x="1178" y="176"/>
                  </a:lnTo>
                  <a:lnTo>
                    <a:pt x="1195" y="199"/>
                  </a:lnTo>
                  <a:lnTo>
                    <a:pt x="1166" y="263"/>
                  </a:lnTo>
                  <a:lnTo>
                    <a:pt x="1204" y="290"/>
                  </a:lnTo>
                  <a:lnTo>
                    <a:pt x="1247" y="297"/>
                  </a:lnTo>
                  <a:lnTo>
                    <a:pt x="1308" y="265"/>
                  </a:lnTo>
                  <a:lnTo>
                    <a:pt x="1337" y="275"/>
                  </a:lnTo>
                  <a:lnTo>
                    <a:pt x="1271" y="350"/>
                  </a:lnTo>
                  <a:lnTo>
                    <a:pt x="1216" y="399"/>
                  </a:lnTo>
                  <a:lnTo>
                    <a:pt x="1164" y="397"/>
                  </a:lnTo>
                  <a:lnTo>
                    <a:pt x="1128" y="423"/>
                  </a:lnTo>
                  <a:lnTo>
                    <a:pt x="1109" y="459"/>
                  </a:lnTo>
                  <a:lnTo>
                    <a:pt x="1088" y="475"/>
                  </a:lnTo>
                  <a:lnTo>
                    <a:pt x="1030" y="521"/>
                  </a:lnTo>
                  <a:lnTo>
                    <a:pt x="954" y="578"/>
                  </a:lnTo>
                  <a:lnTo>
                    <a:pt x="876" y="612"/>
                  </a:lnTo>
                  <a:lnTo>
                    <a:pt x="881" y="590"/>
                  </a:lnTo>
                  <a:lnTo>
                    <a:pt x="861" y="578"/>
                  </a:lnTo>
                  <a:lnTo>
                    <a:pt x="950" y="508"/>
                  </a:lnTo>
                  <a:lnTo>
                    <a:pt x="960" y="462"/>
                  </a:lnTo>
                  <a:lnTo>
                    <a:pt x="908" y="428"/>
                  </a:lnTo>
                  <a:lnTo>
                    <a:pt x="931" y="397"/>
                  </a:lnTo>
                  <a:lnTo>
                    <a:pt x="1001" y="368"/>
                  </a:lnTo>
                  <a:lnTo>
                    <a:pt x="1055" y="303"/>
                  </a:lnTo>
                  <a:lnTo>
                    <a:pt x="1087" y="248"/>
                  </a:lnTo>
                  <a:lnTo>
                    <a:pt x="1093" y="191"/>
                  </a:lnTo>
                  <a:lnTo>
                    <a:pt x="1104" y="176"/>
                  </a:lnTo>
                  <a:lnTo>
                    <a:pt x="1092" y="141"/>
                  </a:lnTo>
                  <a:lnTo>
                    <a:pt x="1080" y="66"/>
                  </a:lnTo>
                  <a:lnTo>
                    <a:pt x="1084" y="6"/>
                  </a:lnTo>
                  <a:lnTo>
                    <a:pt x="1114" y="0"/>
                  </a:lnTo>
                  <a:lnTo>
                    <a:pt x="1126" y="47"/>
                  </a:lnTo>
                  <a:lnTo>
                    <a:pt x="1169" y="69"/>
                  </a:lnTo>
                  <a:lnTo>
                    <a:pt x="1144" y="144"/>
                  </a:lnTo>
                  <a:moveTo>
                    <a:pt x="770" y="547"/>
                  </a:moveTo>
                  <a:lnTo>
                    <a:pt x="761" y="582"/>
                  </a:lnTo>
                  <a:lnTo>
                    <a:pt x="834" y="548"/>
                  </a:lnTo>
                  <a:lnTo>
                    <a:pt x="829" y="583"/>
                  </a:lnTo>
                  <a:lnTo>
                    <a:pt x="803" y="619"/>
                  </a:lnTo>
                  <a:lnTo>
                    <a:pt x="749" y="658"/>
                  </a:lnTo>
                  <a:lnTo>
                    <a:pt x="657" y="720"/>
                  </a:lnTo>
                  <a:lnTo>
                    <a:pt x="597" y="754"/>
                  </a:lnTo>
                  <a:lnTo>
                    <a:pt x="590" y="794"/>
                  </a:lnTo>
                  <a:lnTo>
                    <a:pt x="537" y="795"/>
                  </a:lnTo>
                  <a:lnTo>
                    <a:pt x="454" y="827"/>
                  </a:lnTo>
                  <a:lnTo>
                    <a:pt x="393" y="882"/>
                  </a:lnTo>
                  <a:lnTo>
                    <a:pt x="285" y="966"/>
                  </a:lnTo>
                  <a:lnTo>
                    <a:pt x="202" y="1004"/>
                  </a:lnTo>
                  <a:lnTo>
                    <a:pt x="148" y="1028"/>
                  </a:lnTo>
                  <a:lnTo>
                    <a:pt x="88" y="1026"/>
                  </a:lnTo>
                  <a:lnTo>
                    <a:pt x="68" y="998"/>
                  </a:lnTo>
                  <a:lnTo>
                    <a:pt x="0" y="993"/>
                  </a:lnTo>
                  <a:lnTo>
                    <a:pt x="13" y="962"/>
                  </a:lnTo>
                  <a:lnTo>
                    <a:pt x="99" y="900"/>
                  </a:lnTo>
                  <a:lnTo>
                    <a:pt x="248" y="817"/>
                  </a:lnTo>
                  <a:lnTo>
                    <a:pt x="304" y="801"/>
                  </a:lnTo>
                  <a:lnTo>
                    <a:pt x="378" y="769"/>
                  </a:lnTo>
                  <a:lnTo>
                    <a:pt x="469" y="725"/>
                  </a:lnTo>
                  <a:lnTo>
                    <a:pt x="543" y="681"/>
                  </a:lnTo>
                  <a:lnTo>
                    <a:pt x="619" y="619"/>
                  </a:lnTo>
                  <a:lnTo>
                    <a:pt x="661" y="597"/>
                  </a:lnTo>
                  <a:lnTo>
                    <a:pt x="704" y="550"/>
                  </a:lnTo>
                  <a:lnTo>
                    <a:pt x="780" y="511"/>
                  </a:lnTo>
                  <a:lnTo>
                    <a:pt x="770" y="547"/>
                  </a:lnTo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3" name="Google Shape;333;p41"/>
            <p:cNvSpPr/>
            <p:nvPr/>
          </p:nvSpPr>
          <p:spPr>
            <a:xfrm>
              <a:off x="7079801" y="3515127"/>
              <a:ext cx="259001" cy="332449"/>
            </a:xfrm>
            <a:custGeom>
              <a:rect b="b" l="l" r="r" t="t"/>
              <a:pathLst>
                <a:path extrusionOk="0" h="172" w="134">
                  <a:moveTo>
                    <a:pt x="120" y="79"/>
                  </a:moveTo>
                  <a:lnTo>
                    <a:pt x="114" y="93"/>
                  </a:lnTo>
                  <a:lnTo>
                    <a:pt x="106" y="92"/>
                  </a:lnTo>
                  <a:lnTo>
                    <a:pt x="103" y="97"/>
                  </a:lnTo>
                  <a:lnTo>
                    <a:pt x="101" y="107"/>
                  </a:lnTo>
                  <a:lnTo>
                    <a:pt x="104" y="121"/>
                  </a:lnTo>
                  <a:lnTo>
                    <a:pt x="103" y="124"/>
                  </a:lnTo>
                  <a:lnTo>
                    <a:pt x="95" y="124"/>
                  </a:lnTo>
                  <a:lnTo>
                    <a:pt x="84" y="132"/>
                  </a:lnTo>
                  <a:lnTo>
                    <a:pt x="83" y="142"/>
                  </a:lnTo>
                  <a:lnTo>
                    <a:pt x="79" y="146"/>
                  </a:lnTo>
                  <a:lnTo>
                    <a:pt x="68" y="146"/>
                  </a:lnTo>
                  <a:lnTo>
                    <a:pt x="61" y="151"/>
                  </a:lnTo>
                  <a:lnTo>
                    <a:pt x="62" y="159"/>
                  </a:lnTo>
                  <a:lnTo>
                    <a:pt x="54" y="165"/>
                  </a:lnTo>
                  <a:lnTo>
                    <a:pt x="43" y="163"/>
                  </a:lnTo>
                  <a:lnTo>
                    <a:pt x="32" y="170"/>
                  </a:lnTo>
                  <a:lnTo>
                    <a:pt x="23" y="172"/>
                  </a:lnTo>
                  <a:lnTo>
                    <a:pt x="16" y="157"/>
                  </a:lnTo>
                  <a:lnTo>
                    <a:pt x="0" y="123"/>
                  </a:lnTo>
                  <a:lnTo>
                    <a:pt x="52" y="102"/>
                  </a:lnTo>
                  <a:lnTo>
                    <a:pt x="60" y="60"/>
                  </a:lnTo>
                  <a:lnTo>
                    <a:pt x="51" y="46"/>
                  </a:lnTo>
                  <a:lnTo>
                    <a:pt x="50" y="37"/>
                  </a:lnTo>
                  <a:lnTo>
                    <a:pt x="54" y="29"/>
                  </a:lnTo>
                  <a:lnTo>
                    <a:pt x="54" y="20"/>
                  </a:lnTo>
                  <a:lnTo>
                    <a:pt x="61" y="16"/>
                  </a:lnTo>
                  <a:lnTo>
                    <a:pt x="58" y="13"/>
                  </a:lnTo>
                  <a:lnTo>
                    <a:pt x="57" y="0"/>
                  </a:lnTo>
                  <a:lnTo>
                    <a:pt x="67" y="0"/>
                  </a:lnTo>
                  <a:lnTo>
                    <a:pt x="76" y="14"/>
                  </a:lnTo>
                  <a:lnTo>
                    <a:pt x="87" y="21"/>
                  </a:lnTo>
                  <a:lnTo>
                    <a:pt x="101" y="24"/>
                  </a:lnTo>
                  <a:lnTo>
                    <a:pt x="112" y="28"/>
                  </a:lnTo>
                  <a:lnTo>
                    <a:pt x="121" y="40"/>
                  </a:lnTo>
                  <a:lnTo>
                    <a:pt x="127" y="47"/>
                  </a:lnTo>
                  <a:lnTo>
                    <a:pt x="134" y="49"/>
                  </a:lnTo>
                  <a:lnTo>
                    <a:pt x="134" y="54"/>
                  </a:lnTo>
                  <a:lnTo>
                    <a:pt x="129" y="66"/>
                  </a:lnTo>
                  <a:lnTo>
                    <a:pt x="127" y="72"/>
                  </a:lnTo>
                  <a:lnTo>
                    <a:pt x="120" y="79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4" name="Google Shape;334;p41"/>
            <p:cNvSpPr/>
            <p:nvPr/>
          </p:nvSpPr>
          <p:spPr>
            <a:xfrm>
              <a:off x="7334937" y="3026118"/>
              <a:ext cx="469711" cy="537331"/>
            </a:xfrm>
            <a:custGeom>
              <a:rect b="b" l="l" r="r" t="t"/>
              <a:pathLst>
                <a:path extrusionOk="0" h="10000" w="10000">
                  <a:moveTo>
                    <a:pt x="8887" y="0"/>
                  </a:moveTo>
                  <a:lnTo>
                    <a:pt x="7451" y="574"/>
                  </a:lnTo>
                  <a:lnTo>
                    <a:pt x="9012" y="1357"/>
                  </a:lnTo>
                  <a:lnTo>
                    <a:pt x="8765" y="1763"/>
                  </a:lnTo>
                  <a:lnTo>
                    <a:pt x="8518" y="2086"/>
                  </a:lnTo>
                  <a:lnTo>
                    <a:pt x="8929" y="2734"/>
                  </a:lnTo>
                  <a:lnTo>
                    <a:pt x="9300" y="3237"/>
                  </a:lnTo>
                  <a:lnTo>
                    <a:pt x="10000" y="3597"/>
                  </a:lnTo>
                  <a:lnTo>
                    <a:pt x="9464" y="4029"/>
                  </a:lnTo>
                  <a:cubicBezTo>
                    <a:pt x="9519" y="4209"/>
                    <a:pt x="9575" y="4388"/>
                    <a:pt x="9629" y="4568"/>
                  </a:cubicBezTo>
                  <a:lnTo>
                    <a:pt x="9094" y="5324"/>
                  </a:lnTo>
                  <a:lnTo>
                    <a:pt x="8806" y="6079"/>
                  </a:lnTo>
                  <a:lnTo>
                    <a:pt x="8188" y="6871"/>
                  </a:lnTo>
                  <a:lnTo>
                    <a:pt x="7324" y="6799"/>
                  </a:lnTo>
                  <a:lnTo>
                    <a:pt x="6666" y="7590"/>
                  </a:lnTo>
                  <a:lnTo>
                    <a:pt x="7242" y="7914"/>
                  </a:lnTo>
                  <a:cubicBezTo>
                    <a:pt x="7296" y="8106"/>
                    <a:pt x="7353" y="8297"/>
                    <a:pt x="7407" y="8489"/>
                  </a:cubicBezTo>
                  <a:lnTo>
                    <a:pt x="7900" y="8849"/>
                  </a:lnTo>
                  <a:cubicBezTo>
                    <a:pt x="7983" y="9077"/>
                    <a:pt x="8066" y="9304"/>
                    <a:pt x="8148" y="9532"/>
                  </a:cubicBezTo>
                  <a:lnTo>
                    <a:pt x="6543" y="9496"/>
                  </a:lnTo>
                  <a:lnTo>
                    <a:pt x="6131" y="10000"/>
                  </a:lnTo>
                  <a:lnTo>
                    <a:pt x="5556" y="9820"/>
                  </a:lnTo>
                  <a:lnTo>
                    <a:pt x="5225" y="9281"/>
                  </a:lnTo>
                  <a:lnTo>
                    <a:pt x="4568" y="8705"/>
                  </a:lnTo>
                  <a:lnTo>
                    <a:pt x="3251" y="8849"/>
                  </a:lnTo>
                  <a:lnTo>
                    <a:pt x="2058" y="8849"/>
                  </a:lnTo>
                  <a:lnTo>
                    <a:pt x="1030" y="8957"/>
                  </a:lnTo>
                  <a:cubicBezTo>
                    <a:pt x="1084" y="8669"/>
                    <a:pt x="1139" y="8382"/>
                    <a:pt x="1194" y="8094"/>
                  </a:cubicBezTo>
                  <a:lnTo>
                    <a:pt x="2182" y="7698"/>
                  </a:lnTo>
                  <a:cubicBezTo>
                    <a:pt x="2140" y="7590"/>
                    <a:pt x="2100" y="7482"/>
                    <a:pt x="2058" y="7374"/>
                  </a:cubicBezTo>
                  <a:lnTo>
                    <a:pt x="1687" y="7266"/>
                  </a:lnTo>
                  <a:cubicBezTo>
                    <a:pt x="1646" y="7038"/>
                    <a:pt x="1605" y="6811"/>
                    <a:pt x="1563" y="6583"/>
                  </a:cubicBezTo>
                  <a:lnTo>
                    <a:pt x="781" y="6259"/>
                  </a:lnTo>
                  <a:lnTo>
                    <a:pt x="411" y="5827"/>
                  </a:lnTo>
                  <a:lnTo>
                    <a:pt x="0" y="5432"/>
                  </a:lnTo>
                  <a:lnTo>
                    <a:pt x="1276" y="5791"/>
                  </a:lnTo>
                  <a:lnTo>
                    <a:pt x="1975" y="5683"/>
                  </a:lnTo>
                  <a:lnTo>
                    <a:pt x="2428" y="5791"/>
                  </a:lnTo>
                  <a:lnTo>
                    <a:pt x="2551" y="5612"/>
                  </a:lnTo>
                  <a:lnTo>
                    <a:pt x="3086" y="5683"/>
                  </a:lnTo>
                  <a:lnTo>
                    <a:pt x="3950" y="5396"/>
                  </a:lnTo>
                  <a:cubicBezTo>
                    <a:pt x="3908" y="5180"/>
                    <a:pt x="3869" y="4964"/>
                    <a:pt x="3827" y="4748"/>
                  </a:cubicBezTo>
                  <a:lnTo>
                    <a:pt x="4156" y="4317"/>
                  </a:lnTo>
                  <a:lnTo>
                    <a:pt x="4691" y="4317"/>
                  </a:lnTo>
                  <a:lnTo>
                    <a:pt x="4733" y="4101"/>
                  </a:lnTo>
                  <a:lnTo>
                    <a:pt x="5267" y="4029"/>
                  </a:lnTo>
                  <a:lnTo>
                    <a:pt x="5556" y="4101"/>
                  </a:lnTo>
                  <a:lnTo>
                    <a:pt x="5760" y="3885"/>
                  </a:lnTo>
                  <a:lnTo>
                    <a:pt x="5637" y="3417"/>
                  </a:lnTo>
                  <a:lnTo>
                    <a:pt x="5844" y="2986"/>
                  </a:lnTo>
                  <a:lnTo>
                    <a:pt x="6255" y="2806"/>
                  </a:lnTo>
                  <a:lnTo>
                    <a:pt x="5844" y="2302"/>
                  </a:lnTo>
                  <a:lnTo>
                    <a:pt x="6501" y="2338"/>
                  </a:lnTo>
                  <a:cubicBezTo>
                    <a:pt x="6557" y="2242"/>
                    <a:pt x="6612" y="2146"/>
                    <a:pt x="6666" y="2050"/>
                  </a:cubicBezTo>
                  <a:lnTo>
                    <a:pt x="6543" y="1763"/>
                  </a:lnTo>
                  <a:lnTo>
                    <a:pt x="6790" y="1475"/>
                  </a:lnTo>
                  <a:cubicBezTo>
                    <a:pt x="6736" y="1343"/>
                    <a:pt x="6680" y="1211"/>
                    <a:pt x="6625" y="1079"/>
                  </a:cubicBezTo>
                  <a:lnTo>
                    <a:pt x="6379" y="791"/>
                  </a:lnTo>
                  <a:lnTo>
                    <a:pt x="6708" y="432"/>
                  </a:lnTo>
                  <a:lnTo>
                    <a:pt x="7407" y="288"/>
                  </a:lnTo>
                  <a:lnTo>
                    <a:pt x="8188" y="216"/>
                  </a:lnTo>
                  <a:lnTo>
                    <a:pt x="8518" y="72"/>
                  </a:lnTo>
                  <a:lnTo>
                    <a:pt x="8887" y="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5" name="Google Shape;335;p41"/>
            <p:cNvSpPr/>
            <p:nvPr/>
          </p:nvSpPr>
          <p:spPr>
            <a:xfrm>
              <a:off x="2323069" y="4129773"/>
              <a:ext cx="202949" cy="94710"/>
            </a:xfrm>
            <a:custGeom>
              <a:rect b="b" l="l" r="r" t="t"/>
              <a:pathLst>
                <a:path extrusionOk="0" h="49" w="105">
                  <a:moveTo>
                    <a:pt x="92" y="49"/>
                  </a:moveTo>
                  <a:lnTo>
                    <a:pt x="87" y="43"/>
                  </a:lnTo>
                  <a:lnTo>
                    <a:pt x="83" y="32"/>
                  </a:lnTo>
                  <a:lnTo>
                    <a:pt x="88" y="27"/>
                  </a:lnTo>
                  <a:lnTo>
                    <a:pt x="83" y="25"/>
                  </a:lnTo>
                  <a:lnTo>
                    <a:pt x="80" y="18"/>
                  </a:lnTo>
                  <a:lnTo>
                    <a:pt x="72" y="12"/>
                  </a:lnTo>
                  <a:lnTo>
                    <a:pt x="63" y="14"/>
                  </a:lnTo>
                  <a:lnTo>
                    <a:pt x="59" y="21"/>
                  </a:lnTo>
                  <a:lnTo>
                    <a:pt x="52" y="26"/>
                  </a:lnTo>
                  <a:lnTo>
                    <a:pt x="48" y="27"/>
                  </a:lnTo>
                  <a:lnTo>
                    <a:pt x="46" y="31"/>
                  </a:lnTo>
                  <a:lnTo>
                    <a:pt x="54" y="43"/>
                  </a:lnTo>
                  <a:lnTo>
                    <a:pt x="49" y="45"/>
                  </a:lnTo>
                  <a:lnTo>
                    <a:pt x="46" y="48"/>
                  </a:lnTo>
                  <a:lnTo>
                    <a:pt x="37" y="49"/>
                  </a:lnTo>
                  <a:lnTo>
                    <a:pt x="35" y="37"/>
                  </a:lnTo>
                  <a:lnTo>
                    <a:pt x="32" y="40"/>
                  </a:lnTo>
                  <a:lnTo>
                    <a:pt x="26" y="39"/>
                  </a:lnTo>
                  <a:lnTo>
                    <a:pt x="23" y="31"/>
                  </a:lnTo>
                  <a:lnTo>
                    <a:pt x="16" y="29"/>
                  </a:lnTo>
                  <a:lnTo>
                    <a:pt x="11" y="27"/>
                  </a:lnTo>
                  <a:lnTo>
                    <a:pt x="3" y="27"/>
                  </a:lnTo>
                  <a:lnTo>
                    <a:pt x="2" y="32"/>
                  </a:lnTo>
                  <a:lnTo>
                    <a:pt x="0" y="29"/>
                  </a:lnTo>
                  <a:lnTo>
                    <a:pt x="1" y="24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6" y="14"/>
                  </a:lnTo>
                  <a:lnTo>
                    <a:pt x="2" y="11"/>
                  </a:lnTo>
                  <a:lnTo>
                    <a:pt x="2" y="2"/>
                  </a:lnTo>
                  <a:lnTo>
                    <a:pt x="9" y="1"/>
                  </a:lnTo>
                  <a:lnTo>
                    <a:pt x="16" y="8"/>
                  </a:lnTo>
                  <a:lnTo>
                    <a:pt x="15" y="12"/>
                  </a:lnTo>
                  <a:lnTo>
                    <a:pt x="22" y="13"/>
                  </a:lnTo>
                  <a:lnTo>
                    <a:pt x="24" y="12"/>
                  </a:lnTo>
                  <a:lnTo>
                    <a:pt x="29" y="17"/>
                  </a:lnTo>
                  <a:lnTo>
                    <a:pt x="38" y="15"/>
                  </a:lnTo>
                  <a:lnTo>
                    <a:pt x="46" y="10"/>
                  </a:lnTo>
                  <a:lnTo>
                    <a:pt x="57" y="6"/>
                  </a:lnTo>
                  <a:lnTo>
                    <a:pt x="64" y="0"/>
                  </a:lnTo>
                  <a:lnTo>
                    <a:pt x="74" y="1"/>
                  </a:lnTo>
                  <a:lnTo>
                    <a:pt x="73" y="3"/>
                  </a:lnTo>
                  <a:lnTo>
                    <a:pt x="83" y="4"/>
                  </a:lnTo>
                  <a:lnTo>
                    <a:pt x="91" y="7"/>
                  </a:lnTo>
                  <a:lnTo>
                    <a:pt x="97" y="14"/>
                  </a:lnTo>
                  <a:lnTo>
                    <a:pt x="103" y="19"/>
                  </a:lnTo>
                  <a:lnTo>
                    <a:pt x="101" y="22"/>
                  </a:lnTo>
                  <a:lnTo>
                    <a:pt x="105" y="35"/>
                  </a:lnTo>
                  <a:lnTo>
                    <a:pt x="101" y="41"/>
                  </a:lnTo>
                  <a:lnTo>
                    <a:pt x="95" y="39"/>
                  </a:lnTo>
                  <a:lnTo>
                    <a:pt x="92" y="49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6" name="Google Shape;336;p41"/>
            <p:cNvSpPr/>
            <p:nvPr/>
          </p:nvSpPr>
          <p:spPr>
            <a:xfrm>
              <a:off x="2373322" y="4518274"/>
              <a:ext cx="467749" cy="734481"/>
            </a:xfrm>
            <a:custGeom>
              <a:rect b="b" l="l" r="r" t="t"/>
              <a:pathLst>
                <a:path extrusionOk="0" h="380" w="242">
                  <a:moveTo>
                    <a:pt x="233" y="364"/>
                  </a:moveTo>
                  <a:lnTo>
                    <a:pt x="229" y="374"/>
                  </a:lnTo>
                  <a:lnTo>
                    <a:pt x="220" y="380"/>
                  </a:lnTo>
                  <a:lnTo>
                    <a:pt x="201" y="368"/>
                  </a:lnTo>
                  <a:lnTo>
                    <a:pt x="199" y="359"/>
                  </a:lnTo>
                  <a:lnTo>
                    <a:pt x="160" y="338"/>
                  </a:lnTo>
                  <a:lnTo>
                    <a:pt x="126" y="315"/>
                  </a:lnTo>
                  <a:lnTo>
                    <a:pt x="111" y="303"/>
                  </a:lnTo>
                  <a:lnTo>
                    <a:pt x="102" y="286"/>
                  </a:lnTo>
                  <a:lnTo>
                    <a:pt x="104" y="280"/>
                  </a:lnTo>
                  <a:lnTo>
                    <a:pt x="87" y="252"/>
                  </a:lnTo>
                  <a:lnTo>
                    <a:pt x="66" y="214"/>
                  </a:lnTo>
                  <a:lnTo>
                    <a:pt x="46" y="173"/>
                  </a:lnTo>
                  <a:lnTo>
                    <a:pt x="38" y="163"/>
                  </a:lnTo>
                  <a:lnTo>
                    <a:pt x="32" y="148"/>
                  </a:lnTo>
                  <a:lnTo>
                    <a:pt x="17" y="134"/>
                  </a:lnTo>
                  <a:lnTo>
                    <a:pt x="4" y="126"/>
                  </a:lnTo>
                  <a:lnTo>
                    <a:pt x="9" y="117"/>
                  </a:lnTo>
                  <a:lnTo>
                    <a:pt x="0" y="97"/>
                  </a:lnTo>
                  <a:lnTo>
                    <a:pt x="5" y="82"/>
                  </a:lnTo>
                  <a:lnTo>
                    <a:pt x="20" y="69"/>
                  </a:lnTo>
                  <a:lnTo>
                    <a:pt x="22" y="78"/>
                  </a:lnTo>
                  <a:lnTo>
                    <a:pt x="17" y="83"/>
                  </a:lnTo>
                  <a:lnTo>
                    <a:pt x="17" y="90"/>
                  </a:lnTo>
                  <a:lnTo>
                    <a:pt x="25" y="89"/>
                  </a:lnTo>
                  <a:lnTo>
                    <a:pt x="33" y="91"/>
                  </a:lnTo>
                  <a:lnTo>
                    <a:pt x="41" y="101"/>
                  </a:lnTo>
                  <a:lnTo>
                    <a:pt x="51" y="93"/>
                  </a:lnTo>
                  <a:lnTo>
                    <a:pt x="54" y="79"/>
                  </a:lnTo>
                  <a:lnTo>
                    <a:pt x="65" y="61"/>
                  </a:lnTo>
                  <a:lnTo>
                    <a:pt x="87" y="53"/>
                  </a:lnTo>
                  <a:lnTo>
                    <a:pt x="106" y="31"/>
                  </a:lnTo>
                  <a:lnTo>
                    <a:pt x="112" y="17"/>
                  </a:lnTo>
                  <a:lnTo>
                    <a:pt x="109" y="1"/>
                  </a:lnTo>
                  <a:lnTo>
                    <a:pt x="114" y="0"/>
                  </a:lnTo>
                  <a:lnTo>
                    <a:pt x="127" y="10"/>
                  </a:lnTo>
                  <a:lnTo>
                    <a:pt x="132" y="19"/>
                  </a:lnTo>
                  <a:lnTo>
                    <a:pt x="141" y="25"/>
                  </a:lnTo>
                  <a:lnTo>
                    <a:pt x="152" y="46"/>
                  </a:lnTo>
                  <a:lnTo>
                    <a:pt x="166" y="49"/>
                  </a:lnTo>
                  <a:lnTo>
                    <a:pt x="176" y="43"/>
                  </a:lnTo>
                  <a:lnTo>
                    <a:pt x="182" y="47"/>
                  </a:lnTo>
                  <a:lnTo>
                    <a:pt x="193" y="45"/>
                  </a:lnTo>
                  <a:lnTo>
                    <a:pt x="208" y="55"/>
                  </a:lnTo>
                  <a:lnTo>
                    <a:pt x="196" y="76"/>
                  </a:lnTo>
                  <a:lnTo>
                    <a:pt x="202" y="77"/>
                  </a:lnTo>
                  <a:lnTo>
                    <a:pt x="211" y="88"/>
                  </a:lnTo>
                  <a:lnTo>
                    <a:pt x="194" y="87"/>
                  </a:lnTo>
                  <a:lnTo>
                    <a:pt x="192" y="90"/>
                  </a:lnTo>
                  <a:lnTo>
                    <a:pt x="177" y="94"/>
                  </a:lnTo>
                  <a:lnTo>
                    <a:pt x="157" y="108"/>
                  </a:lnTo>
                  <a:lnTo>
                    <a:pt x="156" y="118"/>
                  </a:lnTo>
                  <a:lnTo>
                    <a:pt x="151" y="125"/>
                  </a:lnTo>
                  <a:lnTo>
                    <a:pt x="153" y="136"/>
                  </a:lnTo>
                  <a:lnTo>
                    <a:pt x="142" y="142"/>
                  </a:lnTo>
                  <a:lnTo>
                    <a:pt x="143" y="151"/>
                  </a:lnTo>
                  <a:lnTo>
                    <a:pt x="138" y="155"/>
                  </a:lnTo>
                  <a:lnTo>
                    <a:pt x="147" y="173"/>
                  </a:lnTo>
                  <a:lnTo>
                    <a:pt x="157" y="186"/>
                  </a:lnTo>
                  <a:lnTo>
                    <a:pt x="154" y="195"/>
                  </a:lnTo>
                  <a:lnTo>
                    <a:pt x="166" y="196"/>
                  </a:lnTo>
                  <a:lnTo>
                    <a:pt x="174" y="207"/>
                  </a:lnTo>
                  <a:lnTo>
                    <a:pt x="190" y="208"/>
                  </a:lnTo>
                  <a:lnTo>
                    <a:pt x="204" y="196"/>
                  </a:lnTo>
                  <a:lnTo>
                    <a:pt x="205" y="227"/>
                  </a:lnTo>
                  <a:lnTo>
                    <a:pt x="213" y="230"/>
                  </a:lnTo>
                  <a:lnTo>
                    <a:pt x="223" y="226"/>
                  </a:lnTo>
                  <a:lnTo>
                    <a:pt x="241" y="259"/>
                  </a:lnTo>
                  <a:lnTo>
                    <a:pt x="238" y="266"/>
                  </a:lnTo>
                  <a:lnTo>
                    <a:pt x="238" y="281"/>
                  </a:lnTo>
                  <a:lnTo>
                    <a:pt x="239" y="299"/>
                  </a:lnTo>
                  <a:lnTo>
                    <a:pt x="233" y="309"/>
                  </a:lnTo>
                  <a:lnTo>
                    <a:pt x="236" y="317"/>
                  </a:lnTo>
                  <a:lnTo>
                    <a:pt x="233" y="324"/>
                  </a:lnTo>
                  <a:lnTo>
                    <a:pt x="242" y="341"/>
                  </a:lnTo>
                  <a:lnTo>
                    <a:pt x="233" y="364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7" name="Google Shape;337;p41"/>
            <p:cNvSpPr/>
            <p:nvPr/>
          </p:nvSpPr>
          <p:spPr>
            <a:xfrm>
              <a:off x="9410813" y="3772196"/>
              <a:ext cx="334383" cy="518003"/>
            </a:xfrm>
            <a:custGeom>
              <a:rect b="b" l="l" r="r" t="t"/>
              <a:pathLst>
                <a:path extrusionOk="0" h="1100" w="710">
                  <a:moveTo>
                    <a:pt x="202" y="0"/>
                  </a:moveTo>
                  <a:lnTo>
                    <a:pt x="252" y="24"/>
                  </a:lnTo>
                  <a:lnTo>
                    <a:pt x="271" y="2"/>
                  </a:lnTo>
                  <a:lnTo>
                    <a:pt x="282" y="24"/>
                  </a:lnTo>
                  <a:lnTo>
                    <a:pt x="276" y="59"/>
                  </a:lnTo>
                  <a:lnTo>
                    <a:pt x="311" y="120"/>
                  </a:lnTo>
                  <a:lnTo>
                    <a:pt x="303" y="191"/>
                  </a:lnTo>
                  <a:lnTo>
                    <a:pt x="264" y="219"/>
                  </a:lnTo>
                  <a:lnTo>
                    <a:pt x="262" y="288"/>
                  </a:lnTo>
                  <a:lnTo>
                    <a:pt x="288" y="355"/>
                  </a:lnTo>
                  <a:lnTo>
                    <a:pt x="329" y="365"/>
                  </a:lnTo>
                  <a:lnTo>
                    <a:pt x="361" y="355"/>
                  </a:lnTo>
                  <a:lnTo>
                    <a:pt x="460" y="402"/>
                  </a:lnTo>
                  <a:lnTo>
                    <a:pt x="459" y="448"/>
                  </a:lnTo>
                  <a:lnTo>
                    <a:pt x="486" y="469"/>
                  </a:lnTo>
                  <a:lnTo>
                    <a:pt x="483" y="508"/>
                  </a:lnTo>
                  <a:lnTo>
                    <a:pt x="420" y="466"/>
                  </a:lnTo>
                  <a:lnTo>
                    <a:pt x="387" y="421"/>
                  </a:lnTo>
                  <a:lnTo>
                    <a:pt x="371" y="453"/>
                  </a:lnTo>
                  <a:lnTo>
                    <a:pt x="317" y="402"/>
                  </a:lnTo>
                  <a:lnTo>
                    <a:pt x="251" y="414"/>
                  </a:lnTo>
                  <a:lnTo>
                    <a:pt x="212" y="395"/>
                  </a:lnTo>
                  <a:lnTo>
                    <a:pt x="211" y="360"/>
                  </a:lnTo>
                  <a:lnTo>
                    <a:pt x="231" y="339"/>
                  </a:lnTo>
                  <a:lnTo>
                    <a:pt x="206" y="319"/>
                  </a:lnTo>
                  <a:lnTo>
                    <a:pt x="201" y="350"/>
                  </a:lnTo>
                  <a:lnTo>
                    <a:pt x="157" y="301"/>
                  </a:lnTo>
                  <a:lnTo>
                    <a:pt x="141" y="264"/>
                  </a:lnTo>
                  <a:lnTo>
                    <a:pt x="126" y="182"/>
                  </a:lnTo>
                  <a:lnTo>
                    <a:pt x="160" y="210"/>
                  </a:lnTo>
                  <a:lnTo>
                    <a:pt x="146" y="77"/>
                  </a:lnTo>
                  <a:lnTo>
                    <a:pt x="157" y="0"/>
                  </a:lnTo>
                  <a:lnTo>
                    <a:pt x="202" y="0"/>
                  </a:lnTo>
                  <a:moveTo>
                    <a:pt x="287" y="463"/>
                  </a:moveTo>
                  <a:lnTo>
                    <a:pt x="276" y="536"/>
                  </a:lnTo>
                  <a:lnTo>
                    <a:pt x="239" y="494"/>
                  </a:lnTo>
                  <a:lnTo>
                    <a:pt x="193" y="429"/>
                  </a:lnTo>
                  <a:lnTo>
                    <a:pt x="257" y="432"/>
                  </a:lnTo>
                  <a:lnTo>
                    <a:pt x="287" y="463"/>
                  </a:lnTo>
                  <a:moveTo>
                    <a:pt x="594" y="540"/>
                  </a:moveTo>
                  <a:lnTo>
                    <a:pt x="625" y="635"/>
                  </a:lnTo>
                  <a:lnTo>
                    <a:pt x="565" y="612"/>
                  </a:lnTo>
                  <a:lnTo>
                    <a:pt x="570" y="641"/>
                  </a:lnTo>
                  <a:lnTo>
                    <a:pt x="593" y="693"/>
                  </a:lnTo>
                  <a:lnTo>
                    <a:pt x="559" y="712"/>
                  </a:lnTo>
                  <a:lnTo>
                    <a:pt x="550" y="653"/>
                  </a:lnTo>
                  <a:lnTo>
                    <a:pt x="527" y="648"/>
                  </a:lnTo>
                  <a:lnTo>
                    <a:pt x="510" y="597"/>
                  </a:lnTo>
                  <a:lnTo>
                    <a:pt x="555" y="603"/>
                  </a:lnTo>
                  <a:lnTo>
                    <a:pt x="550" y="571"/>
                  </a:lnTo>
                  <a:lnTo>
                    <a:pt x="497" y="506"/>
                  </a:lnTo>
                  <a:lnTo>
                    <a:pt x="569" y="508"/>
                  </a:lnTo>
                  <a:lnTo>
                    <a:pt x="594" y="540"/>
                  </a:lnTo>
                  <a:moveTo>
                    <a:pt x="325" y="563"/>
                  </a:moveTo>
                  <a:lnTo>
                    <a:pt x="373" y="589"/>
                  </a:lnTo>
                  <a:lnTo>
                    <a:pt x="421" y="589"/>
                  </a:lnTo>
                  <a:lnTo>
                    <a:pt x="423" y="625"/>
                  </a:lnTo>
                  <a:lnTo>
                    <a:pt x="392" y="661"/>
                  </a:lnTo>
                  <a:lnTo>
                    <a:pt x="347" y="686"/>
                  </a:lnTo>
                  <a:lnTo>
                    <a:pt x="341" y="647"/>
                  </a:lnTo>
                  <a:lnTo>
                    <a:pt x="341" y="603"/>
                  </a:lnTo>
                  <a:lnTo>
                    <a:pt x="325" y="563"/>
                  </a:lnTo>
                  <a:moveTo>
                    <a:pt x="94" y="782"/>
                  </a:moveTo>
                  <a:lnTo>
                    <a:pt x="0" y="863"/>
                  </a:lnTo>
                  <a:lnTo>
                    <a:pt x="32" y="803"/>
                  </a:lnTo>
                  <a:lnTo>
                    <a:pt x="82" y="751"/>
                  </a:lnTo>
                  <a:lnTo>
                    <a:pt x="122" y="692"/>
                  </a:lnTo>
                  <a:lnTo>
                    <a:pt x="153" y="607"/>
                  </a:lnTo>
                  <a:lnTo>
                    <a:pt x="173" y="677"/>
                  </a:lnTo>
                  <a:lnTo>
                    <a:pt x="128" y="724"/>
                  </a:lnTo>
                  <a:lnTo>
                    <a:pt x="94" y="782"/>
                  </a:lnTo>
                  <a:moveTo>
                    <a:pt x="497" y="700"/>
                  </a:moveTo>
                  <a:lnTo>
                    <a:pt x="473" y="728"/>
                  </a:lnTo>
                  <a:lnTo>
                    <a:pt x="454" y="782"/>
                  </a:lnTo>
                  <a:lnTo>
                    <a:pt x="433" y="807"/>
                  </a:lnTo>
                  <a:lnTo>
                    <a:pt x="381" y="748"/>
                  </a:lnTo>
                  <a:lnTo>
                    <a:pt x="395" y="726"/>
                  </a:lnTo>
                  <a:lnTo>
                    <a:pt x="411" y="702"/>
                  </a:lnTo>
                  <a:lnTo>
                    <a:pt x="414" y="649"/>
                  </a:lnTo>
                  <a:lnTo>
                    <a:pt x="455" y="644"/>
                  </a:lnTo>
                  <a:lnTo>
                    <a:pt x="449" y="701"/>
                  </a:lnTo>
                  <a:lnTo>
                    <a:pt x="496" y="619"/>
                  </a:lnTo>
                  <a:lnTo>
                    <a:pt x="497" y="700"/>
                  </a:lnTo>
                  <a:moveTo>
                    <a:pt x="690" y="859"/>
                  </a:moveTo>
                  <a:lnTo>
                    <a:pt x="702" y="916"/>
                  </a:lnTo>
                  <a:lnTo>
                    <a:pt x="710" y="963"/>
                  </a:lnTo>
                  <a:lnTo>
                    <a:pt x="690" y="1041"/>
                  </a:lnTo>
                  <a:lnTo>
                    <a:pt x="657" y="954"/>
                  </a:lnTo>
                  <a:lnTo>
                    <a:pt x="624" y="998"/>
                  </a:lnTo>
                  <a:lnTo>
                    <a:pt x="652" y="1060"/>
                  </a:lnTo>
                  <a:lnTo>
                    <a:pt x="633" y="1100"/>
                  </a:lnTo>
                  <a:lnTo>
                    <a:pt x="542" y="1051"/>
                  </a:lnTo>
                  <a:lnTo>
                    <a:pt x="517" y="989"/>
                  </a:lnTo>
                  <a:lnTo>
                    <a:pt x="537" y="949"/>
                  </a:lnTo>
                  <a:lnTo>
                    <a:pt x="487" y="908"/>
                  </a:lnTo>
                  <a:lnTo>
                    <a:pt x="466" y="944"/>
                  </a:lnTo>
                  <a:lnTo>
                    <a:pt x="430" y="940"/>
                  </a:lnTo>
                  <a:lnTo>
                    <a:pt x="378" y="988"/>
                  </a:lnTo>
                  <a:lnTo>
                    <a:pt x="364" y="963"/>
                  </a:lnTo>
                  <a:lnTo>
                    <a:pt x="388" y="891"/>
                  </a:lnTo>
                  <a:lnTo>
                    <a:pt x="433" y="867"/>
                  </a:lnTo>
                  <a:lnTo>
                    <a:pt x="472" y="835"/>
                  </a:lnTo>
                  <a:lnTo>
                    <a:pt x="501" y="874"/>
                  </a:lnTo>
                  <a:lnTo>
                    <a:pt x="557" y="850"/>
                  </a:lnTo>
                  <a:lnTo>
                    <a:pt x="566" y="812"/>
                  </a:lnTo>
                  <a:lnTo>
                    <a:pt x="619" y="810"/>
                  </a:lnTo>
                  <a:lnTo>
                    <a:pt x="608" y="744"/>
                  </a:lnTo>
                  <a:lnTo>
                    <a:pt x="673" y="785"/>
                  </a:lnTo>
                  <a:lnTo>
                    <a:pt x="683" y="828"/>
                  </a:lnTo>
                  <a:lnTo>
                    <a:pt x="690" y="859"/>
                  </a:lnTo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8" name="Google Shape;338;p41"/>
            <p:cNvSpPr/>
            <p:nvPr/>
          </p:nvSpPr>
          <p:spPr>
            <a:xfrm>
              <a:off x="10742545" y="4717358"/>
              <a:ext cx="50254" cy="75382"/>
            </a:xfrm>
            <a:custGeom>
              <a:rect b="b" l="l" r="r" t="t"/>
              <a:pathLst>
                <a:path extrusionOk="0" h="39" w="26">
                  <a:moveTo>
                    <a:pt x="23" y="37"/>
                  </a:moveTo>
                  <a:lnTo>
                    <a:pt x="18" y="39"/>
                  </a:lnTo>
                  <a:lnTo>
                    <a:pt x="10" y="31"/>
                  </a:lnTo>
                  <a:lnTo>
                    <a:pt x="3" y="18"/>
                  </a:lnTo>
                  <a:lnTo>
                    <a:pt x="0" y="2"/>
                  </a:lnTo>
                  <a:lnTo>
                    <a:pt x="3" y="0"/>
                  </a:lnTo>
                  <a:lnTo>
                    <a:pt x="5" y="6"/>
                  </a:lnTo>
                  <a:lnTo>
                    <a:pt x="10" y="11"/>
                  </a:lnTo>
                  <a:lnTo>
                    <a:pt x="18" y="24"/>
                  </a:lnTo>
                  <a:lnTo>
                    <a:pt x="26" y="31"/>
                  </a:lnTo>
                  <a:lnTo>
                    <a:pt x="23" y="37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9" name="Google Shape;339;p41"/>
            <p:cNvSpPr/>
            <p:nvPr/>
          </p:nvSpPr>
          <p:spPr>
            <a:xfrm>
              <a:off x="10522200" y="4682567"/>
              <a:ext cx="144964" cy="86979"/>
            </a:xfrm>
            <a:custGeom>
              <a:rect b="b" l="l" r="r" t="t"/>
              <a:pathLst>
                <a:path extrusionOk="0" h="45" w="75">
                  <a:moveTo>
                    <a:pt x="68" y="27"/>
                  </a:moveTo>
                  <a:lnTo>
                    <a:pt x="58" y="29"/>
                  </a:lnTo>
                  <a:lnTo>
                    <a:pt x="54" y="35"/>
                  </a:lnTo>
                  <a:lnTo>
                    <a:pt x="44" y="40"/>
                  </a:lnTo>
                  <a:lnTo>
                    <a:pt x="34" y="45"/>
                  </a:lnTo>
                  <a:lnTo>
                    <a:pt x="25" y="45"/>
                  </a:lnTo>
                  <a:lnTo>
                    <a:pt x="10" y="39"/>
                  </a:lnTo>
                  <a:lnTo>
                    <a:pt x="0" y="33"/>
                  </a:lnTo>
                  <a:lnTo>
                    <a:pt x="2" y="26"/>
                  </a:lnTo>
                  <a:lnTo>
                    <a:pt x="18" y="29"/>
                  </a:lnTo>
                  <a:lnTo>
                    <a:pt x="28" y="28"/>
                  </a:lnTo>
                  <a:lnTo>
                    <a:pt x="31" y="18"/>
                  </a:lnTo>
                  <a:lnTo>
                    <a:pt x="34" y="17"/>
                  </a:lnTo>
                  <a:lnTo>
                    <a:pt x="35" y="28"/>
                  </a:lnTo>
                  <a:lnTo>
                    <a:pt x="46" y="27"/>
                  </a:lnTo>
                  <a:lnTo>
                    <a:pt x="51" y="20"/>
                  </a:lnTo>
                  <a:lnTo>
                    <a:pt x="62" y="12"/>
                  </a:lnTo>
                  <a:lnTo>
                    <a:pt x="61" y="0"/>
                  </a:lnTo>
                  <a:lnTo>
                    <a:pt x="72" y="0"/>
                  </a:lnTo>
                  <a:lnTo>
                    <a:pt x="75" y="3"/>
                  </a:lnTo>
                  <a:lnTo>
                    <a:pt x="74" y="15"/>
                  </a:lnTo>
                  <a:lnTo>
                    <a:pt x="68" y="27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0" name="Google Shape;340;p41"/>
            <p:cNvSpPr/>
            <p:nvPr/>
          </p:nvSpPr>
          <p:spPr>
            <a:xfrm>
              <a:off x="10253534" y="4618782"/>
              <a:ext cx="340181" cy="324718"/>
            </a:xfrm>
            <a:custGeom>
              <a:rect b="b" l="l" r="r" t="t"/>
              <a:pathLst>
                <a:path extrusionOk="0" h="168" w="176">
                  <a:moveTo>
                    <a:pt x="116" y="100"/>
                  </a:moveTo>
                  <a:lnTo>
                    <a:pt x="131" y="114"/>
                  </a:lnTo>
                  <a:lnTo>
                    <a:pt x="141" y="136"/>
                  </a:lnTo>
                  <a:lnTo>
                    <a:pt x="151" y="135"/>
                  </a:lnTo>
                  <a:lnTo>
                    <a:pt x="149" y="144"/>
                  </a:lnTo>
                  <a:lnTo>
                    <a:pt x="163" y="148"/>
                  </a:lnTo>
                  <a:lnTo>
                    <a:pt x="157" y="151"/>
                  </a:lnTo>
                  <a:lnTo>
                    <a:pt x="176" y="160"/>
                  </a:lnTo>
                  <a:lnTo>
                    <a:pt x="173" y="166"/>
                  </a:lnTo>
                  <a:lnTo>
                    <a:pt x="161" y="168"/>
                  </a:lnTo>
                  <a:lnTo>
                    <a:pt x="157" y="162"/>
                  </a:lnTo>
                  <a:lnTo>
                    <a:pt x="141" y="160"/>
                  </a:lnTo>
                  <a:lnTo>
                    <a:pt x="123" y="157"/>
                  </a:lnTo>
                  <a:lnTo>
                    <a:pt x="111" y="144"/>
                  </a:lnTo>
                  <a:lnTo>
                    <a:pt x="101" y="132"/>
                  </a:lnTo>
                  <a:lnTo>
                    <a:pt x="93" y="114"/>
                  </a:lnTo>
                  <a:lnTo>
                    <a:pt x="70" y="105"/>
                  </a:lnTo>
                  <a:lnTo>
                    <a:pt x="54" y="111"/>
                  </a:lnTo>
                  <a:lnTo>
                    <a:pt x="43" y="118"/>
                  </a:lnTo>
                  <a:lnTo>
                    <a:pt x="43" y="133"/>
                  </a:lnTo>
                  <a:lnTo>
                    <a:pt x="28" y="140"/>
                  </a:lnTo>
                  <a:lnTo>
                    <a:pt x="19" y="137"/>
                  </a:lnTo>
                  <a:lnTo>
                    <a:pt x="0" y="136"/>
                  </a:lnTo>
                  <a:lnTo>
                    <a:pt x="5" y="68"/>
                  </a:lnTo>
                  <a:lnTo>
                    <a:pt x="7" y="0"/>
                  </a:lnTo>
                  <a:lnTo>
                    <a:pt x="39" y="15"/>
                  </a:lnTo>
                  <a:lnTo>
                    <a:pt x="72" y="27"/>
                  </a:lnTo>
                  <a:lnTo>
                    <a:pt x="84" y="37"/>
                  </a:lnTo>
                  <a:lnTo>
                    <a:pt x="94" y="48"/>
                  </a:lnTo>
                  <a:lnTo>
                    <a:pt x="96" y="60"/>
                  </a:lnTo>
                  <a:lnTo>
                    <a:pt x="126" y="73"/>
                  </a:lnTo>
                  <a:lnTo>
                    <a:pt x="130" y="84"/>
                  </a:lnTo>
                  <a:lnTo>
                    <a:pt x="113" y="86"/>
                  </a:lnTo>
                  <a:lnTo>
                    <a:pt x="116" y="10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1" name="Google Shape;341;p41"/>
            <p:cNvSpPr/>
            <p:nvPr/>
          </p:nvSpPr>
          <p:spPr>
            <a:xfrm>
              <a:off x="10611111" y="4614917"/>
              <a:ext cx="85045" cy="90844"/>
            </a:xfrm>
            <a:custGeom>
              <a:rect b="b" l="l" r="r" t="t"/>
              <a:pathLst>
                <a:path extrusionOk="0" h="47" w="44">
                  <a:moveTo>
                    <a:pt x="44" y="42"/>
                  </a:moveTo>
                  <a:lnTo>
                    <a:pt x="38" y="47"/>
                  </a:lnTo>
                  <a:lnTo>
                    <a:pt x="35" y="35"/>
                  </a:lnTo>
                  <a:lnTo>
                    <a:pt x="31" y="27"/>
                  </a:lnTo>
                  <a:lnTo>
                    <a:pt x="23" y="20"/>
                  </a:lnTo>
                  <a:lnTo>
                    <a:pt x="13" y="11"/>
                  </a:lnTo>
                  <a:lnTo>
                    <a:pt x="0" y="5"/>
                  </a:lnTo>
                  <a:lnTo>
                    <a:pt x="5" y="0"/>
                  </a:lnTo>
                  <a:lnTo>
                    <a:pt x="15" y="6"/>
                  </a:lnTo>
                  <a:lnTo>
                    <a:pt x="21" y="11"/>
                  </a:lnTo>
                  <a:lnTo>
                    <a:pt x="28" y="16"/>
                  </a:lnTo>
                  <a:lnTo>
                    <a:pt x="35" y="24"/>
                  </a:lnTo>
                  <a:lnTo>
                    <a:pt x="42" y="31"/>
                  </a:lnTo>
                  <a:lnTo>
                    <a:pt x="44" y="42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2" name="Google Shape;342;p41"/>
            <p:cNvSpPr/>
            <p:nvPr/>
          </p:nvSpPr>
          <p:spPr>
            <a:xfrm>
              <a:off x="5686220" y="2328360"/>
              <a:ext cx="313121" cy="226144"/>
            </a:xfrm>
            <a:custGeom>
              <a:rect b="b" l="l" r="r" t="t"/>
              <a:pathLst>
                <a:path extrusionOk="0" h="117" w="162">
                  <a:moveTo>
                    <a:pt x="18" y="75"/>
                  </a:moveTo>
                  <a:lnTo>
                    <a:pt x="11" y="62"/>
                  </a:lnTo>
                  <a:lnTo>
                    <a:pt x="11" y="55"/>
                  </a:lnTo>
                  <a:lnTo>
                    <a:pt x="6" y="44"/>
                  </a:lnTo>
                  <a:lnTo>
                    <a:pt x="0" y="37"/>
                  </a:lnTo>
                  <a:lnTo>
                    <a:pt x="4" y="32"/>
                  </a:lnTo>
                  <a:lnTo>
                    <a:pt x="0" y="22"/>
                  </a:lnTo>
                  <a:lnTo>
                    <a:pt x="10" y="16"/>
                  </a:lnTo>
                  <a:lnTo>
                    <a:pt x="33" y="7"/>
                  </a:lnTo>
                  <a:lnTo>
                    <a:pt x="52" y="0"/>
                  </a:lnTo>
                  <a:lnTo>
                    <a:pt x="67" y="3"/>
                  </a:lnTo>
                  <a:lnTo>
                    <a:pt x="69" y="8"/>
                  </a:lnTo>
                  <a:lnTo>
                    <a:pt x="84" y="8"/>
                  </a:lnTo>
                  <a:lnTo>
                    <a:pt x="103" y="10"/>
                  </a:lnTo>
                  <a:lnTo>
                    <a:pt x="132" y="10"/>
                  </a:lnTo>
                  <a:lnTo>
                    <a:pt x="140" y="12"/>
                  </a:lnTo>
                  <a:lnTo>
                    <a:pt x="145" y="18"/>
                  </a:lnTo>
                  <a:lnTo>
                    <a:pt x="147" y="27"/>
                  </a:lnTo>
                  <a:lnTo>
                    <a:pt x="152" y="35"/>
                  </a:lnTo>
                  <a:lnTo>
                    <a:pt x="153" y="43"/>
                  </a:lnTo>
                  <a:lnTo>
                    <a:pt x="144" y="47"/>
                  </a:lnTo>
                  <a:lnTo>
                    <a:pt x="150" y="56"/>
                  </a:lnTo>
                  <a:lnTo>
                    <a:pt x="152" y="65"/>
                  </a:lnTo>
                  <a:lnTo>
                    <a:pt x="162" y="83"/>
                  </a:lnTo>
                  <a:lnTo>
                    <a:pt x="161" y="89"/>
                  </a:lnTo>
                  <a:lnTo>
                    <a:pt x="154" y="91"/>
                  </a:lnTo>
                  <a:lnTo>
                    <a:pt x="141" y="108"/>
                  </a:lnTo>
                  <a:lnTo>
                    <a:pt x="146" y="117"/>
                  </a:lnTo>
                  <a:lnTo>
                    <a:pt x="143" y="116"/>
                  </a:lnTo>
                  <a:lnTo>
                    <a:pt x="127" y="108"/>
                  </a:lnTo>
                  <a:lnTo>
                    <a:pt x="115" y="110"/>
                  </a:lnTo>
                  <a:lnTo>
                    <a:pt x="107" y="109"/>
                  </a:lnTo>
                  <a:lnTo>
                    <a:pt x="98" y="113"/>
                  </a:lnTo>
                  <a:lnTo>
                    <a:pt x="90" y="106"/>
                  </a:lnTo>
                  <a:lnTo>
                    <a:pt x="83" y="109"/>
                  </a:lnTo>
                  <a:lnTo>
                    <a:pt x="82" y="107"/>
                  </a:lnTo>
                  <a:lnTo>
                    <a:pt x="74" y="97"/>
                  </a:lnTo>
                  <a:lnTo>
                    <a:pt x="62" y="96"/>
                  </a:lnTo>
                  <a:lnTo>
                    <a:pt x="60" y="90"/>
                  </a:lnTo>
                  <a:lnTo>
                    <a:pt x="49" y="88"/>
                  </a:lnTo>
                  <a:lnTo>
                    <a:pt x="47" y="93"/>
                  </a:lnTo>
                  <a:lnTo>
                    <a:pt x="38" y="89"/>
                  </a:lnTo>
                  <a:lnTo>
                    <a:pt x="38" y="83"/>
                  </a:lnTo>
                  <a:lnTo>
                    <a:pt x="26" y="81"/>
                  </a:lnTo>
                  <a:lnTo>
                    <a:pt x="18" y="75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3" name="Google Shape;343;p41"/>
            <p:cNvSpPr/>
            <p:nvPr/>
          </p:nvSpPr>
          <p:spPr>
            <a:xfrm>
              <a:off x="2908720" y="3772196"/>
              <a:ext cx="57985" cy="21262"/>
            </a:xfrm>
            <a:custGeom>
              <a:rect b="b" l="l" r="r" t="t"/>
              <a:pathLst>
                <a:path extrusionOk="0" h="11" w="30">
                  <a:moveTo>
                    <a:pt x="18" y="0"/>
                  </a:moveTo>
                  <a:lnTo>
                    <a:pt x="27" y="1"/>
                  </a:lnTo>
                  <a:lnTo>
                    <a:pt x="30" y="6"/>
                  </a:lnTo>
                  <a:lnTo>
                    <a:pt x="24" y="11"/>
                  </a:lnTo>
                  <a:lnTo>
                    <a:pt x="11" y="11"/>
                  </a:lnTo>
                  <a:lnTo>
                    <a:pt x="0" y="11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4" name="Google Shape;344;p41"/>
            <p:cNvSpPr/>
            <p:nvPr/>
          </p:nvSpPr>
          <p:spPr>
            <a:xfrm>
              <a:off x="9327702" y="2792243"/>
              <a:ext cx="164292" cy="212613"/>
            </a:xfrm>
            <a:custGeom>
              <a:rect b="b" l="l" r="r" t="t"/>
              <a:pathLst>
                <a:path extrusionOk="0" h="110" w="85">
                  <a:moveTo>
                    <a:pt x="81" y="12"/>
                  </a:moveTo>
                  <a:lnTo>
                    <a:pt x="85" y="16"/>
                  </a:lnTo>
                  <a:lnTo>
                    <a:pt x="78" y="14"/>
                  </a:lnTo>
                  <a:lnTo>
                    <a:pt x="75" y="21"/>
                  </a:lnTo>
                  <a:lnTo>
                    <a:pt x="74" y="28"/>
                  </a:lnTo>
                  <a:lnTo>
                    <a:pt x="82" y="43"/>
                  </a:lnTo>
                  <a:lnTo>
                    <a:pt x="76" y="48"/>
                  </a:lnTo>
                  <a:lnTo>
                    <a:pt x="75" y="52"/>
                  </a:lnTo>
                  <a:lnTo>
                    <a:pt x="72" y="58"/>
                  </a:lnTo>
                  <a:lnTo>
                    <a:pt x="62" y="61"/>
                  </a:lnTo>
                  <a:lnTo>
                    <a:pt x="58" y="66"/>
                  </a:lnTo>
                  <a:lnTo>
                    <a:pt x="61" y="75"/>
                  </a:lnTo>
                  <a:lnTo>
                    <a:pt x="61" y="78"/>
                  </a:lnTo>
                  <a:lnTo>
                    <a:pt x="69" y="81"/>
                  </a:lnTo>
                  <a:lnTo>
                    <a:pt x="83" y="90"/>
                  </a:lnTo>
                  <a:lnTo>
                    <a:pt x="83" y="95"/>
                  </a:lnTo>
                  <a:lnTo>
                    <a:pt x="76" y="96"/>
                  </a:lnTo>
                  <a:lnTo>
                    <a:pt x="65" y="97"/>
                  </a:lnTo>
                  <a:lnTo>
                    <a:pt x="62" y="107"/>
                  </a:lnTo>
                  <a:lnTo>
                    <a:pt x="55" y="106"/>
                  </a:lnTo>
                  <a:lnTo>
                    <a:pt x="54" y="108"/>
                  </a:lnTo>
                  <a:lnTo>
                    <a:pt x="44" y="104"/>
                  </a:lnTo>
                  <a:lnTo>
                    <a:pt x="44" y="108"/>
                  </a:lnTo>
                  <a:lnTo>
                    <a:pt x="40" y="110"/>
                  </a:lnTo>
                  <a:lnTo>
                    <a:pt x="37" y="106"/>
                  </a:lnTo>
                  <a:lnTo>
                    <a:pt x="32" y="104"/>
                  </a:lnTo>
                  <a:lnTo>
                    <a:pt x="26" y="100"/>
                  </a:lnTo>
                  <a:lnTo>
                    <a:pt x="26" y="91"/>
                  </a:lnTo>
                  <a:lnTo>
                    <a:pt x="29" y="89"/>
                  </a:lnTo>
                  <a:lnTo>
                    <a:pt x="26" y="85"/>
                  </a:lnTo>
                  <a:lnTo>
                    <a:pt x="25" y="74"/>
                  </a:lnTo>
                  <a:lnTo>
                    <a:pt x="22" y="71"/>
                  </a:lnTo>
                  <a:lnTo>
                    <a:pt x="11" y="68"/>
                  </a:lnTo>
                  <a:lnTo>
                    <a:pt x="0" y="63"/>
                  </a:lnTo>
                  <a:lnTo>
                    <a:pt x="8" y="50"/>
                  </a:lnTo>
                  <a:lnTo>
                    <a:pt x="20" y="39"/>
                  </a:lnTo>
                  <a:lnTo>
                    <a:pt x="24" y="24"/>
                  </a:lnTo>
                  <a:lnTo>
                    <a:pt x="36" y="31"/>
                  </a:lnTo>
                  <a:lnTo>
                    <a:pt x="51" y="31"/>
                  </a:lnTo>
                  <a:lnTo>
                    <a:pt x="42" y="20"/>
                  </a:lnTo>
                  <a:lnTo>
                    <a:pt x="63" y="11"/>
                  </a:lnTo>
                  <a:lnTo>
                    <a:pt x="63" y="0"/>
                  </a:lnTo>
                  <a:lnTo>
                    <a:pt x="81" y="12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5" name="Google Shape;345;p41"/>
            <p:cNvSpPr/>
            <p:nvPr/>
          </p:nvSpPr>
          <p:spPr>
            <a:xfrm>
              <a:off x="4947873" y="2819303"/>
              <a:ext cx="106307" cy="218412"/>
            </a:xfrm>
            <a:custGeom>
              <a:rect b="b" l="l" r="r" t="t"/>
              <a:pathLst>
                <a:path extrusionOk="0" h="113" w="55">
                  <a:moveTo>
                    <a:pt x="11" y="9"/>
                  </a:moveTo>
                  <a:lnTo>
                    <a:pt x="17" y="3"/>
                  </a:lnTo>
                  <a:lnTo>
                    <a:pt x="24" y="0"/>
                  </a:lnTo>
                  <a:lnTo>
                    <a:pt x="28" y="10"/>
                  </a:lnTo>
                  <a:lnTo>
                    <a:pt x="38" y="10"/>
                  </a:lnTo>
                  <a:lnTo>
                    <a:pt x="41" y="8"/>
                  </a:lnTo>
                  <a:lnTo>
                    <a:pt x="50" y="9"/>
                  </a:lnTo>
                  <a:lnTo>
                    <a:pt x="55" y="19"/>
                  </a:lnTo>
                  <a:lnTo>
                    <a:pt x="47" y="25"/>
                  </a:lnTo>
                  <a:lnTo>
                    <a:pt x="46" y="41"/>
                  </a:lnTo>
                  <a:lnTo>
                    <a:pt x="43" y="44"/>
                  </a:lnTo>
                  <a:lnTo>
                    <a:pt x="43" y="53"/>
                  </a:lnTo>
                  <a:lnTo>
                    <a:pt x="35" y="55"/>
                  </a:lnTo>
                  <a:lnTo>
                    <a:pt x="42" y="67"/>
                  </a:lnTo>
                  <a:lnTo>
                    <a:pt x="37" y="81"/>
                  </a:lnTo>
                  <a:lnTo>
                    <a:pt x="42" y="87"/>
                  </a:lnTo>
                  <a:lnTo>
                    <a:pt x="40" y="93"/>
                  </a:lnTo>
                  <a:lnTo>
                    <a:pt x="33" y="100"/>
                  </a:lnTo>
                  <a:lnTo>
                    <a:pt x="35" y="107"/>
                  </a:lnTo>
                  <a:lnTo>
                    <a:pt x="28" y="113"/>
                  </a:lnTo>
                  <a:lnTo>
                    <a:pt x="19" y="110"/>
                  </a:lnTo>
                  <a:lnTo>
                    <a:pt x="9" y="112"/>
                  </a:lnTo>
                  <a:lnTo>
                    <a:pt x="13" y="96"/>
                  </a:lnTo>
                  <a:lnTo>
                    <a:pt x="11" y="83"/>
                  </a:lnTo>
                  <a:lnTo>
                    <a:pt x="4" y="81"/>
                  </a:lnTo>
                  <a:lnTo>
                    <a:pt x="0" y="73"/>
                  </a:lnTo>
                  <a:lnTo>
                    <a:pt x="2" y="60"/>
                  </a:lnTo>
                  <a:lnTo>
                    <a:pt x="9" y="52"/>
                  </a:lnTo>
                  <a:lnTo>
                    <a:pt x="10" y="44"/>
                  </a:lnTo>
                  <a:lnTo>
                    <a:pt x="14" y="32"/>
                  </a:lnTo>
                  <a:lnTo>
                    <a:pt x="14" y="23"/>
                  </a:lnTo>
                  <a:lnTo>
                    <a:pt x="11" y="16"/>
                  </a:lnTo>
                  <a:lnTo>
                    <a:pt x="11" y="9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6" name="Google Shape;346;p41"/>
            <p:cNvSpPr/>
            <p:nvPr/>
          </p:nvSpPr>
          <p:spPr>
            <a:xfrm>
              <a:off x="3084610" y="5291413"/>
              <a:ext cx="301524" cy="330517"/>
            </a:xfrm>
            <a:custGeom>
              <a:rect b="b" l="l" r="r" t="t"/>
              <a:pathLst>
                <a:path extrusionOk="0" h="171" w="156">
                  <a:moveTo>
                    <a:pt x="0" y="61"/>
                  </a:moveTo>
                  <a:lnTo>
                    <a:pt x="4" y="36"/>
                  </a:lnTo>
                  <a:lnTo>
                    <a:pt x="3" y="25"/>
                  </a:lnTo>
                  <a:lnTo>
                    <a:pt x="10" y="6"/>
                  </a:lnTo>
                  <a:lnTo>
                    <a:pt x="41" y="0"/>
                  </a:lnTo>
                  <a:lnTo>
                    <a:pt x="58" y="1"/>
                  </a:lnTo>
                  <a:lnTo>
                    <a:pt x="76" y="11"/>
                  </a:lnTo>
                  <a:lnTo>
                    <a:pt x="77" y="18"/>
                  </a:lnTo>
                  <a:lnTo>
                    <a:pt x="83" y="29"/>
                  </a:lnTo>
                  <a:lnTo>
                    <a:pt x="85" y="57"/>
                  </a:lnTo>
                  <a:lnTo>
                    <a:pt x="104" y="61"/>
                  </a:lnTo>
                  <a:lnTo>
                    <a:pt x="111" y="57"/>
                  </a:lnTo>
                  <a:lnTo>
                    <a:pt x="124" y="63"/>
                  </a:lnTo>
                  <a:lnTo>
                    <a:pt x="128" y="69"/>
                  </a:lnTo>
                  <a:lnTo>
                    <a:pt x="132" y="88"/>
                  </a:lnTo>
                  <a:lnTo>
                    <a:pt x="135" y="96"/>
                  </a:lnTo>
                  <a:lnTo>
                    <a:pt x="141" y="97"/>
                  </a:lnTo>
                  <a:lnTo>
                    <a:pt x="148" y="94"/>
                  </a:lnTo>
                  <a:lnTo>
                    <a:pt x="155" y="97"/>
                  </a:lnTo>
                  <a:lnTo>
                    <a:pt x="156" y="109"/>
                  </a:lnTo>
                  <a:lnTo>
                    <a:pt x="155" y="121"/>
                  </a:lnTo>
                  <a:lnTo>
                    <a:pt x="153" y="133"/>
                  </a:lnTo>
                  <a:lnTo>
                    <a:pt x="152" y="151"/>
                  </a:lnTo>
                  <a:lnTo>
                    <a:pt x="138" y="167"/>
                  </a:lnTo>
                  <a:lnTo>
                    <a:pt x="124" y="171"/>
                  </a:lnTo>
                  <a:lnTo>
                    <a:pt x="104" y="167"/>
                  </a:lnTo>
                  <a:lnTo>
                    <a:pt x="85" y="162"/>
                  </a:lnTo>
                  <a:lnTo>
                    <a:pt x="99" y="130"/>
                  </a:lnTo>
                  <a:lnTo>
                    <a:pt x="95" y="121"/>
                  </a:lnTo>
                  <a:lnTo>
                    <a:pt x="76" y="113"/>
                  </a:lnTo>
                  <a:lnTo>
                    <a:pt x="52" y="98"/>
                  </a:lnTo>
                  <a:lnTo>
                    <a:pt x="37" y="95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7" name="Google Shape;347;p41"/>
            <p:cNvSpPr/>
            <p:nvPr/>
          </p:nvSpPr>
          <p:spPr>
            <a:xfrm>
              <a:off x="6443896" y="3209737"/>
              <a:ext cx="21262" cy="46388"/>
            </a:xfrm>
            <a:custGeom>
              <a:rect b="b" l="l" r="r" t="t"/>
              <a:pathLst>
                <a:path extrusionOk="0" h="24" w="11">
                  <a:moveTo>
                    <a:pt x="9" y="3"/>
                  </a:moveTo>
                  <a:lnTo>
                    <a:pt x="11" y="15"/>
                  </a:lnTo>
                  <a:lnTo>
                    <a:pt x="9" y="21"/>
                  </a:lnTo>
                  <a:lnTo>
                    <a:pt x="1" y="24"/>
                  </a:lnTo>
                  <a:lnTo>
                    <a:pt x="1" y="19"/>
                  </a:lnTo>
                  <a:lnTo>
                    <a:pt x="5" y="16"/>
                  </a:lnTo>
                  <a:lnTo>
                    <a:pt x="0" y="14"/>
                  </a:lnTo>
                  <a:lnTo>
                    <a:pt x="3" y="0"/>
                  </a:lnTo>
                  <a:lnTo>
                    <a:pt x="9" y="3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8" name="Google Shape;348;p41"/>
            <p:cNvSpPr/>
            <p:nvPr/>
          </p:nvSpPr>
          <p:spPr>
            <a:xfrm>
              <a:off x="7010219" y="3466806"/>
              <a:ext cx="32859" cy="61851"/>
            </a:xfrm>
            <a:custGeom>
              <a:rect b="b" l="l" r="r" t="t"/>
              <a:pathLst>
                <a:path extrusionOk="0" h="32" w="17">
                  <a:moveTo>
                    <a:pt x="3" y="28"/>
                  </a:moveTo>
                  <a:lnTo>
                    <a:pt x="0" y="13"/>
                  </a:lnTo>
                  <a:lnTo>
                    <a:pt x="4" y="2"/>
                  </a:lnTo>
                  <a:lnTo>
                    <a:pt x="9" y="0"/>
                  </a:lnTo>
                  <a:lnTo>
                    <a:pt x="15" y="7"/>
                  </a:lnTo>
                  <a:lnTo>
                    <a:pt x="17" y="18"/>
                  </a:lnTo>
                  <a:lnTo>
                    <a:pt x="14" y="31"/>
                  </a:lnTo>
                  <a:lnTo>
                    <a:pt x="9" y="32"/>
                  </a:lnTo>
                  <a:lnTo>
                    <a:pt x="3" y="28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9" name="Google Shape;349;p41"/>
            <p:cNvSpPr/>
            <p:nvPr/>
          </p:nvSpPr>
          <p:spPr>
            <a:xfrm>
              <a:off x="5900765" y="2585429"/>
              <a:ext cx="305390" cy="179755"/>
            </a:xfrm>
            <a:custGeom>
              <a:rect b="b" l="l" r="r" t="t"/>
              <a:pathLst>
                <a:path extrusionOk="0" h="93" w="158">
                  <a:moveTo>
                    <a:pt x="37" y="7"/>
                  </a:moveTo>
                  <a:lnTo>
                    <a:pt x="44" y="3"/>
                  </a:lnTo>
                  <a:lnTo>
                    <a:pt x="54" y="5"/>
                  </a:lnTo>
                  <a:lnTo>
                    <a:pt x="64" y="5"/>
                  </a:lnTo>
                  <a:lnTo>
                    <a:pt x="72" y="10"/>
                  </a:lnTo>
                  <a:lnTo>
                    <a:pt x="78" y="7"/>
                  </a:lnTo>
                  <a:lnTo>
                    <a:pt x="89" y="5"/>
                  </a:lnTo>
                  <a:lnTo>
                    <a:pt x="93" y="0"/>
                  </a:lnTo>
                  <a:lnTo>
                    <a:pt x="100" y="0"/>
                  </a:lnTo>
                  <a:lnTo>
                    <a:pt x="105" y="2"/>
                  </a:lnTo>
                  <a:lnTo>
                    <a:pt x="110" y="8"/>
                  </a:lnTo>
                  <a:lnTo>
                    <a:pt x="117" y="17"/>
                  </a:lnTo>
                  <a:lnTo>
                    <a:pt x="128" y="29"/>
                  </a:lnTo>
                  <a:lnTo>
                    <a:pt x="130" y="38"/>
                  </a:lnTo>
                  <a:lnTo>
                    <a:pt x="129" y="47"/>
                  </a:lnTo>
                  <a:lnTo>
                    <a:pt x="133" y="56"/>
                  </a:lnTo>
                  <a:lnTo>
                    <a:pt x="141" y="59"/>
                  </a:lnTo>
                  <a:lnTo>
                    <a:pt x="149" y="56"/>
                  </a:lnTo>
                  <a:lnTo>
                    <a:pt x="156" y="60"/>
                  </a:lnTo>
                  <a:lnTo>
                    <a:pt x="158" y="65"/>
                  </a:lnTo>
                  <a:lnTo>
                    <a:pt x="150" y="69"/>
                  </a:lnTo>
                  <a:lnTo>
                    <a:pt x="145" y="67"/>
                  </a:lnTo>
                  <a:lnTo>
                    <a:pt x="143" y="92"/>
                  </a:lnTo>
                  <a:lnTo>
                    <a:pt x="133" y="90"/>
                  </a:lnTo>
                  <a:lnTo>
                    <a:pt x="121" y="83"/>
                  </a:lnTo>
                  <a:lnTo>
                    <a:pt x="101" y="87"/>
                  </a:lnTo>
                  <a:lnTo>
                    <a:pt x="94" y="93"/>
                  </a:lnTo>
                  <a:lnTo>
                    <a:pt x="69" y="91"/>
                  </a:lnTo>
                  <a:lnTo>
                    <a:pt x="56" y="88"/>
                  </a:lnTo>
                  <a:lnTo>
                    <a:pt x="50" y="90"/>
                  </a:lnTo>
                  <a:lnTo>
                    <a:pt x="44" y="81"/>
                  </a:lnTo>
                  <a:lnTo>
                    <a:pt x="41" y="78"/>
                  </a:lnTo>
                  <a:lnTo>
                    <a:pt x="45" y="74"/>
                  </a:lnTo>
                  <a:lnTo>
                    <a:pt x="40" y="72"/>
                  </a:lnTo>
                  <a:lnTo>
                    <a:pt x="36" y="76"/>
                  </a:lnTo>
                  <a:lnTo>
                    <a:pt x="25" y="70"/>
                  </a:lnTo>
                  <a:lnTo>
                    <a:pt x="23" y="62"/>
                  </a:lnTo>
                  <a:lnTo>
                    <a:pt x="13" y="57"/>
                  </a:lnTo>
                  <a:lnTo>
                    <a:pt x="10" y="51"/>
                  </a:lnTo>
                  <a:lnTo>
                    <a:pt x="0" y="43"/>
                  </a:lnTo>
                  <a:lnTo>
                    <a:pt x="13" y="39"/>
                  </a:lnTo>
                  <a:lnTo>
                    <a:pt x="22" y="25"/>
                  </a:lnTo>
                  <a:lnTo>
                    <a:pt x="28" y="11"/>
                  </a:lnTo>
                  <a:lnTo>
                    <a:pt x="37" y="7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0" name="Google Shape;350;p41"/>
            <p:cNvSpPr/>
            <p:nvPr/>
          </p:nvSpPr>
          <p:spPr>
            <a:xfrm>
              <a:off x="9513255" y="2345756"/>
              <a:ext cx="289927" cy="328584"/>
            </a:xfrm>
            <a:custGeom>
              <a:rect b="b" l="l" r="r" t="t"/>
              <a:pathLst>
                <a:path extrusionOk="0" h="170" w="150">
                  <a:moveTo>
                    <a:pt x="81" y="73"/>
                  </a:moveTo>
                  <a:lnTo>
                    <a:pt x="126" y="109"/>
                  </a:lnTo>
                  <a:lnTo>
                    <a:pt x="97" y="102"/>
                  </a:lnTo>
                  <a:lnTo>
                    <a:pt x="109" y="131"/>
                  </a:lnTo>
                  <a:lnTo>
                    <a:pt x="140" y="152"/>
                  </a:lnTo>
                  <a:lnTo>
                    <a:pt x="150" y="166"/>
                  </a:lnTo>
                  <a:lnTo>
                    <a:pt x="129" y="154"/>
                  </a:lnTo>
                  <a:lnTo>
                    <a:pt x="129" y="170"/>
                  </a:lnTo>
                  <a:lnTo>
                    <a:pt x="114" y="153"/>
                  </a:lnTo>
                  <a:lnTo>
                    <a:pt x="101" y="133"/>
                  </a:lnTo>
                  <a:lnTo>
                    <a:pt x="83" y="111"/>
                  </a:lnTo>
                  <a:lnTo>
                    <a:pt x="76" y="96"/>
                  </a:lnTo>
                  <a:lnTo>
                    <a:pt x="55" y="69"/>
                  </a:lnTo>
                  <a:lnTo>
                    <a:pt x="29" y="49"/>
                  </a:lnTo>
                  <a:lnTo>
                    <a:pt x="8" y="22"/>
                  </a:lnTo>
                  <a:lnTo>
                    <a:pt x="14" y="12"/>
                  </a:lnTo>
                  <a:lnTo>
                    <a:pt x="0" y="3"/>
                  </a:lnTo>
                  <a:lnTo>
                    <a:pt x="4" y="0"/>
                  </a:lnTo>
                  <a:lnTo>
                    <a:pt x="20" y="14"/>
                  </a:lnTo>
                  <a:lnTo>
                    <a:pt x="42" y="33"/>
                  </a:lnTo>
                  <a:lnTo>
                    <a:pt x="58" y="53"/>
                  </a:lnTo>
                  <a:lnTo>
                    <a:pt x="81" y="73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1" name="Google Shape;351;p41"/>
            <p:cNvSpPr/>
            <p:nvPr/>
          </p:nvSpPr>
          <p:spPr>
            <a:xfrm>
              <a:off x="5848579" y="2314831"/>
              <a:ext cx="92777" cy="32859"/>
            </a:xfrm>
            <a:custGeom>
              <a:rect b="b" l="l" r="r" t="t"/>
              <a:pathLst>
                <a:path extrusionOk="0" h="17" w="48">
                  <a:moveTo>
                    <a:pt x="48" y="17"/>
                  </a:moveTo>
                  <a:lnTo>
                    <a:pt x="19" y="17"/>
                  </a:lnTo>
                  <a:lnTo>
                    <a:pt x="0" y="15"/>
                  </a:lnTo>
                  <a:lnTo>
                    <a:pt x="2" y="6"/>
                  </a:lnTo>
                  <a:lnTo>
                    <a:pt x="23" y="0"/>
                  </a:lnTo>
                  <a:lnTo>
                    <a:pt x="39" y="4"/>
                  </a:lnTo>
                  <a:lnTo>
                    <a:pt x="47" y="7"/>
                  </a:lnTo>
                  <a:lnTo>
                    <a:pt x="46" y="12"/>
                  </a:lnTo>
                  <a:lnTo>
                    <a:pt x="48" y="17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2" name="Google Shape;352;p41"/>
            <p:cNvSpPr/>
            <p:nvPr/>
          </p:nvSpPr>
          <p:spPr>
            <a:xfrm>
              <a:off x="8668601" y="1653797"/>
              <a:ext cx="98576" cy="21262"/>
            </a:xfrm>
            <a:custGeom>
              <a:rect b="b" l="l" r="r" t="t"/>
              <a:pathLst>
                <a:path extrusionOk="0" h="11" w="51">
                  <a:moveTo>
                    <a:pt x="51" y="10"/>
                  </a:moveTo>
                  <a:lnTo>
                    <a:pt x="32" y="11"/>
                  </a:lnTo>
                  <a:lnTo>
                    <a:pt x="3" y="9"/>
                  </a:lnTo>
                  <a:lnTo>
                    <a:pt x="0" y="8"/>
                  </a:lnTo>
                  <a:lnTo>
                    <a:pt x="2" y="2"/>
                  </a:lnTo>
                  <a:lnTo>
                    <a:pt x="15" y="0"/>
                  </a:lnTo>
                  <a:lnTo>
                    <a:pt x="43" y="6"/>
                  </a:lnTo>
                  <a:lnTo>
                    <a:pt x="51" y="1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3" name="Google Shape;353;p41"/>
            <p:cNvSpPr/>
            <p:nvPr/>
          </p:nvSpPr>
          <p:spPr>
            <a:xfrm>
              <a:off x="8722720" y="1603543"/>
              <a:ext cx="123702" cy="25128"/>
            </a:xfrm>
            <a:custGeom>
              <a:rect b="b" l="l" r="r" t="t"/>
              <a:pathLst>
                <a:path extrusionOk="0" h="13" w="64">
                  <a:moveTo>
                    <a:pt x="64" y="7"/>
                  </a:moveTo>
                  <a:lnTo>
                    <a:pt x="60" y="13"/>
                  </a:lnTo>
                  <a:lnTo>
                    <a:pt x="38" y="11"/>
                  </a:lnTo>
                  <a:lnTo>
                    <a:pt x="5" y="5"/>
                  </a:lnTo>
                  <a:lnTo>
                    <a:pt x="0" y="0"/>
                  </a:lnTo>
                  <a:lnTo>
                    <a:pt x="27" y="2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4" name="Google Shape;354;p41"/>
            <p:cNvSpPr/>
            <p:nvPr/>
          </p:nvSpPr>
          <p:spPr>
            <a:xfrm>
              <a:off x="8492712" y="1584215"/>
              <a:ext cx="214546" cy="46388"/>
            </a:xfrm>
            <a:custGeom>
              <a:rect b="b" l="l" r="r" t="t"/>
              <a:pathLst>
                <a:path extrusionOk="0" h="24" w="111">
                  <a:moveTo>
                    <a:pt x="102" y="9"/>
                  </a:moveTo>
                  <a:lnTo>
                    <a:pt x="111" y="21"/>
                  </a:lnTo>
                  <a:lnTo>
                    <a:pt x="64" y="20"/>
                  </a:lnTo>
                  <a:lnTo>
                    <a:pt x="50" y="24"/>
                  </a:lnTo>
                  <a:lnTo>
                    <a:pt x="10" y="14"/>
                  </a:lnTo>
                  <a:lnTo>
                    <a:pt x="0" y="3"/>
                  </a:lnTo>
                  <a:lnTo>
                    <a:pt x="12" y="0"/>
                  </a:lnTo>
                  <a:lnTo>
                    <a:pt x="45" y="1"/>
                  </a:lnTo>
                  <a:lnTo>
                    <a:pt x="102" y="9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5" name="Google Shape;355;p41"/>
            <p:cNvSpPr/>
            <p:nvPr/>
          </p:nvSpPr>
          <p:spPr>
            <a:xfrm>
              <a:off x="6538604" y="1561021"/>
              <a:ext cx="326652" cy="195218"/>
            </a:xfrm>
            <a:custGeom>
              <a:rect b="b" l="l" r="r" t="t"/>
              <a:pathLst>
                <a:path extrusionOk="0" h="101" w="169">
                  <a:moveTo>
                    <a:pt x="90" y="100"/>
                  </a:moveTo>
                  <a:lnTo>
                    <a:pt x="83" y="101"/>
                  </a:lnTo>
                  <a:lnTo>
                    <a:pt x="39" y="99"/>
                  </a:lnTo>
                  <a:lnTo>
                    <a:pt x="32" y="92"/>
                  </a:lnTo>
                  <a:lnTo>
                    <a:pt x="6" y="87"/>
                  </a:lnTo>
                  <a:lnTo>
                    <a:pt x="0" y="78"/>
                  </a:lnTo>
                  <a:lnTo>
                    <a:pt x="11" y="75"/>
                  </a:lnTo>
                  <a:lnTo>
                    <a:pt x="5" y="66"/>
                  </a:lnTo>
                  <a:lnTo>
                    <a:pt x="23" y="52"/>
                  </a:lnTo>
                  <a:lnTo>
                    <a:pt x="10" y="50"/>
                  </a:lnTo>
                  <a:lnTo>
                    <a:pt x="32" y="36"/>
                  </a:lnTo>
                  <a:lnTo>
                    <a:pt x="24" y="29"/>
                  </a:lnTo>
                  <a:lnTo>
                    <a:pt x="46" y="20"/>
                  </a:lnTo>
                  <a:lnTo>
                    <a:pt x="80" y="10"/>
                  </a:lnTo>
                  <a:lnTo>
                    <a:pt x="118" y="8"/>
                  </a:lnTo>
                  <a:lnTo>
                    <a:pt x="134" y="2"/>
                  </a:lnTo>
                  <a:lnTo>
                    <a:pt x="156" y="0"/>
                  </a:lnTo>
                  <a:lnTo>
                    <a:pt x="169" y="6"/>
                  </a:lnTo>
                  <a:lnTo>
                    <a:pt x="165" y="11"/>
                  </a:lnTo>
                  <a:lnTo>
                    <a:pt x="127" y="18"/>
                  </a:lnTo>
                  <a:lnTo>
                    <a:pt x="95" y="26"/>
                  </a:lnTo>
                  <a:lnTo>
                    <a:pt x="67" y="41"/>
                  </a:lnTo>
                  <a:lnTo>
                    <a:pt x="58" y="56"/>
                  </a:lnTo>
                  <a:lnTo>
                    <a:pt x="47" y="72"/>
                  </a:lnTo>
                  <a:lnTo>
                    <a:pt x="57" y="86"/>
                  </a:lnTo>
                  <a:lnTo>
                    <a:pt x="90" y="10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6" name="Google Shape;356;p41"/>
            <p:cNvSpPr/>
            <p:nvPr/>
          </p:nvSpPr>
          <p:spPr>
            <a:xfrm>
              <a:off x="7528222" y="1493371"/>
              <a:ext cx="119836" cy="40590"/>
            </a:xfrm>
            <a:custGeom>
              <a:rect b="b" l="l" r="r" t="t"/>
              <a:pathLst>
                <a:path extrusionOk="0" h="21" w="62">
                  <a:moveTo>
                    <a:pt x="62" y="15"/>
                  </a:moveTo>
                  <a:lnTo>
                    <a:pt x="2" y="21"/>
                  </a:lnTo>
                  <a:lnTo>
                    <a:pt x="0" y="2"/>
                  </a:lnTo>
                  <a:lnTo>
                    <a:pt x="8" y="0"/>
                  </a:lnTo>
                  <a:lnTo>
                    <a:pt x="18" y="1"/>
                  </a:lnTo>
                  <a:lnTo>
                    <a:pt x="58" y="9"/>
                  </a:lnTo>
                  <a:lnTo>
                    <a:pt x="62" y="15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7" name="Google Shape;357;p41"/>
            <p:cNvSpPr/>
            <p:nvPr/>
          </p:nvSpPr>
          <p:spPr>
            <a:xfrm>
              <a:off x="6244812" y="1452782"/>
              <a:ext cx="144964" cy="23194"/>
            </a:xfrm>
            <a:custGeom>
              <a:rect b="b" l="l" r="r" t="t"/>
              <a:pathLst>
                <a:path extrusionOk="0" h="12" w="75">
                  <a:moveTo>
                    <a:pt x="72" y="5"/>
                  </a:moveTo>
                  <a:lnTo>
                    <a:pt x="5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36" y="12"/>
                  </a:lnTo>
                  <a:lnTo>
                    <a:pt x="22" y="9"/>
                  </a:lnTo>
                  <a:lnTo>
                    <a:pt x="26" y="5"/>
                  </a:lnTo>
                  <a:lnTo>
                    <a:pt x="0" y="5"/>
                  </a:lnTo>
                  <a:lnTo>
                    <a:pt x="21" y="2"/>
                  </a:lnTo>
                  <a:lnTo>
                    <a:pt x="38" y="2"/>
                  </a:lnTo>
                  <a:lnTo>
                    <a:pt x="43" y="5"/>
                  </a:lnTo>
                  <a:lnTo>
                    <a:pt x="47" y="2"/>
                  </a:lnTo>
                  <a:lnTo>
                    <a:pt x="56" y="0"/>
                  </a:lnTo>
                  <a:lnTo>
                    <a:pt x="75" y="3"/>
                  </a:lnTo>
                  <a:lnTo>
                    <a:pt x="72" y="5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8" name="Google Shape;358;p41"/>
            <p:cNvSpPr/>
            <p:nvPr/>
          </p:nvSpPr>
          <p:spPr>
            <a:xfrm>
              <a:off x="7269220" y="1445050"/>
              <a:ext cx="241606" cy="65717"/>
            </a:xfrm>
            <a:custGeom>
              <a:rect b="b" l="l" r="r" t="t"/>
              <a:pathLst>
                <a:path extrusionOk="0" h="34" w="125">
                  <a:moveTo>
                    <a:pt x="125" y="32"/>
                  </a:moveTo>
                  <a:lnTo>
                    <a:pt x="102" y="34"/>
                  </a:lnTo>
                  <a:lnTo>
                    <a:pt x="65" y="30"/>
                  </a:lnTo>
                  <a:lnTo>
                    <a:pt x="39" y="24"/>
                  </a:lnTo>
                  <a:lnTo>
                    <a:pt x="19" y="15"/>
                  </a:lnTo>
                  <a:lnTo>
                    <a:pt x="0" y="12"/>
                  </a:lnTo>
                  <a:lnTo>
                    <a:pt x="19" y="3"/>
                  </a:lnTo>
                  <a:lnTo>
                    <a:pt x="39" y="0"/>
                  </a:lnTo>
                  <a:lnTo>
                    <a:pt x="70" y="7"/>
                  </a:lnTo>
                  <a:lnTo>
                    <a:pt x="113" y="19"/>
                  </a:lnTo>
                  <a:lnTo>
                    <a:pt x="125" y="32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9" name="Google Shape;359;p41"/>
            <p:cNvSpPr/>
            <p:nvPr/>
          </p:nvSpPr>
          <p:spPr>
            <a:xfrm>
              <a:off x="6293134" y="4560797"/>
              <a:ext cx="63785" cy="71516"/>
            </a:xfrm>
            <a:custGeom>
              <a:rect b="b" l="l" r="r" t="t"/>
              <a:pathLst>
                <a:path extrusionOk="0" h="37" w="33">
                  <a:moveTo>
                    <a:pt x="25" y="0"/>
                  </a:moveTo>
                  <a:lnTo>
                    <a:pt x="33" y="12"/>
                  </a:lnTo>
                  <a:lnTo>
                    <a:pt x="31" y="24"/>
                  </a:lnTo>
                  <a:lnTo>
                    <a:pt x="26" y="27"/>
                  </a:lnTo>
                  <a:lnTo>
                    <a:pt x="16" y="25"/>
                  </a:lnTo>
                  <a:lnTo>
                    <a:pt x="11" y="37"/>
                  </a:lnTo>
                  <a:lnTo>
                    <a:pt x="0" y="35"/>
                  </a:lnTo>
                  <a:lnTo>
                    <a:pt x="1" y="24"/>
                  </a:lnTo>
                  <a:lnTo>
                    <a:pt x="4" y="22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4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60" name="Google Shape;360;p41"/>
            <p:cNvSpPr/>
            <p:nvPr/>
          </p:nvSpPr>
          <p:spPr>
            <a:xfrm>
              <a:off x="4667610" y="3404955"/>
              <a:ext cx="297658" cy="266733"/>
            </a:xfrm>
            <a:custGeom>
              <a:rect b="b" l="l" r="r" t="t"/>
              <a:pathLst>
                <a:path extrusionOk="0" h="138" w="154">
                  <a:moveTo>
                    <a:pt x="151" y="11"/>
                  </a:moveTo>
                  <a:lnTo>
                    <a:pt x="151" y="0"/>
                  </a:lnTo>
                  <a:lnTo>
                    <a:pt x="154" y="0"/>
                  </a:lnTo>
                  <a:lnTo>
                    <a:pt x="154" y="1"/>
                  </a:lnTo>
                  <a:lnTo>
                    <a:pt x="153" y="5"/>
                  </a:lnTo>
                  <a:lnTo>
                    <a:pt x="153" y="37"/>
                  </a:lnTo>
                  <a:lnTo>
                    <a:pt x="94" y="36"/>
                  </a:lnTo>
                  <a:lnTo>
                    <a:pt x="93" y="89"/>
                  </a:lnTo>
                  <a:lnTo>
                    <a:pt x="77" y="91"/>
                  </a:lnTo>
                  <a:lnTo>
                    <a:pt x="72" y="101"/>
                  </a:lnTo>
                  <a:lnTo>
                    <a:pt x="75" y="131"/>
                  </a:lnTo>
                  <a:lnTo>
                    <a:pt x="4" y="131"/>
                  </a:lnTo>
                  <a:lnTo>
                    <a:pt x="0" y="138"/>
                  </a:lnTo>
                  <a:lnTo>
                    <a:pt x="1" y="129"/>
                  </a:lnTo>
                  <a:lnTo>
                    <a:pt x="1" y="129"/>
                  </a:lnTo>
                  <a:lnTo>
                    <a:pt x="42" y="128"/>
                  </a:lnTo>
                  <a:lnTo>
                    <a:pt x="44" y="120"/>
                  </a:lnTo>
                  <a:lnTo>
                    <a:pt x="52" y="111"/>
                  </a:lnTo>
                  <a:lnTo>
                    <a:pt x="59" y="82"/>
                  </a:lnTo>
                  <a:lnTo>
                    <a:pt x="84" y="60"/>
                  </a:lnTo>
                  <a:lnTo>
                    <a:pt x="93" y="34"/>
                  </a:lnTo>
                  <a:lnTo>
                    <a:pt x="99" y="32"/>
                  </a:lnTo>
                  <a:lnTo>
                    <a:pt x="105" y="16"/>
                  </a:lnTo>
                  <a:lnTo>
                    <a:pt x="120" y="14"/>
                  </a:lnTo>
                  <a:lnTo>
                    <a:pt x="126" y="16"/>
                  </a:lnTo>
                  <a:lnTo>
                    <a:pt x="134" y="16"/>
                  </a:lnTo>
                  <a:lnTo>
                    <a:pt x="140" y="12"/>
                  </a:lnTo>
                  <a:lnTo>
                    <a:pt x="151" y="11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61" name="Google Shape;361;p41"/>
            <p:cNvSpPr/>
            <p:nvPr/>
          </p:nvSpPr>
          <p:spPr>
            <a:xfrm>
              <a:off x="6447761" y="3225200"/>
              <a:ext cx="748012" cy="633973"/>
            </a:xfrm>
            <a:custGeom>
              <a:rect b="b" l="l" r="r" t="t"/>
              <a:pathLst>
                <a:path extrusionOk="0" h="328" w="387">
                  <a:moveTo>
                    <a:pt x="163" y="328"/>
                  </a:moveTo>
                  <a:lnTo>
                    <a:pt x="161" y="319"/>
                  </a:lnTo>
                  <a:lnTo>
                    <a:pt x="155" y="313"/>
                  </a:lnTo>
                  <a:lnTo>
                    <a:pt x="153" y="304"/>
                  </a:lnTo>
                  <a:lnTo>
                    <a:pt x="143" y="297"/>
                  </a:lnTo>
                  <a:lnTo>
                    <a:pt x="132" y="280"/>
                  </a:lnTo>
                  <a:lnTo>
                    <a:pt x="126" y="263"/>
                  </a:lnTo>
                  <a:lnTo>
                    <a:pt x="113" y="248"/>
                  </a:lnTo>
                  <a:lnTo>
                    <a:pt x="104" y="245"/>
                  </a:lnTo>
                  <a:lnTo>
                    <a:pt x="91" y="225"/>
                  </a:lnTo>
                  <a:lnTo>
                    <a:pt x="88" y="211"/>
                  </a:lnTo>
                  <a:lnTo>
                    <a:pt x="88" y="198"/>
                  </a:lnTo>
                  <a:lnTo>
                    <a:pt x="76" y="175"/>
                  </a:lnTo>
                  <a:lnTo>
                    <a:pt x="67" y="167"/>
                  </a:lnTo>
                  <a:lnTo>
                    <a:pt x="57" y="163"/>
                  </a:lnTo>
                  <a:lnTo>
                    <a:pt x="50" y="151"/>
                  </a:lnTo>
                  <a:lnTo>
                    <a:pt x="51" y="146"/>
                  </a:lnTo>
                  <a:lnTo>
                    <a:pt x="45" y="135"/>
                  </a:lnTo>
                  <a:lnTo>
                    <a:pt x="39" y="131"/>
                  </a:lnTo>
                  <a:lnTo>
                    <a:pt x="31" y="115"/>
                  </a:lnTo>
                  <a:lnTo>
                    <a:pt x="19" y="99"/>
                  </a:lnTo>
                  <a:lnTo>
                    <a:pt x="9" y="84"/>
                  </a:lnTo>
                  <a:lnTo>
                    <a:pt x="0" y="85"/>
                  </a:lnTo>
                  <a:lnTo>
                    <a:pt x="2" y="73"/>
                  </a:lnTo>
                  <a:lnTo>
                    <a:pt x="2" y="66"/>
                  </a:lnTo>
                  <a:lnTo>
                    <a:pt x="3" y="58"/>
                  </a:lnTo>
                  <a:lnTo>
                    <a:pt x="23" y="61"/>
                  </a:lnTo>
                  <a:lnTo>
                    <a:pt x="30" y="55"/>
                  </a:lnTo>
                  <a:lnTo>
                    <a:pt x="34" y="47"/>
                  </a:lnTo>
                  <a:lnTo>
                    <a:pt x="47" y="44"/>
                  </a:lnTo>
                  <a:lnTo>
                    <a:pt x="49" y="37"/>
                  </a:lnTo>
                  <a:lnTo>
                    <a:pt x="54" y="34"/>
                  </a:lnTo>
                  <a:lnTo>
                    <a:pt x="35" y="13"/>
                  </a:lnTo>
                  <a:lnTo>
                    <a:pt x="69" y="3"/>
                  </a:lnTo>
                  <a:lnTo>
                    <a:pt x="72" y="0"/>
                  </a:lnTo>
                  <a:lnTo>
                    <a:pt x="93" y="5"/>
                  </a:lnTo>
                  <a:lnTo>
                    <a:pt x="121" y="20"/>
                  </a:lnTo>
                  <a:lnTo>
                    <a:pt x="176" y="61"/>
                  </a:lnTo>
                  <a:lnTo>
                    <a:pt x="209" y="63"/>
                  </a:lnTo>
                  <a:lnTo>
                    <a:pt x="225" y="65"/>
                  </a:lnTo>
                  <a:lnTo>
                    <a:pt x="230" y="75"/>
                  </a:lnTo>
                  <a:lnTo>
                    <a:pt x="243" y="74"/>
                  </a:lnTo>
                  <a:lnTo>
                    <a:pt x="252" y="92"/>
                  </a:lnTo>
                  <a:lnTo>
                    <a:pt x="261" y="97"/>
                  </a:lnTo>
                  <a:lnTo>
                    <a:pt x="265" y="104"/>
                  </a:lnTo>
                  <a:lnTo>
                    <a:pt x="278" y="113"/>
                  </a:lnTo>
                  <a:lnTo>
                    <a:pt x="280" y="121"/>
                  </a:lnTo>
                  <a:lnTo>
                    <a:pt x="279" y="128"/>
                  </a:lnTo>
                  <a:lnTo>
                    <a:pt x="282" y="135"/>
                  </a:lnTo>
                  <a:lnTo>
                    <a:pt x="288" y="141"/>
                  </a:lnTo>
                  <a:lnTo>
                    <a:pt x="291" y="148"/>
                  </a:lnTo>
                  <a:lnTo>
                    <a:pt x="294" y="153"/>
                  </a:lnTo>
                  <a:lnTo>
                    <a:pt x="300" y="157"/>
                  </a:lnTo>
                  <a:lnTo>
                    <a:pt x="305" y="156"/>
                  </a:lnTo>
                  <a:lnTo>
                    <a:pt x="309" y="164"/>
                  </a:lnTo>
                  <a:lnTo>
                    <a:pt x="310" y="169"/>
                  </a:lnTo>
                  <a:lnTo>
                    <a:pt x="319" y="190"/>
                  </a:lnTo>
                  <a:lnTo>
                    <a:pt x="374" y="200"/>
                  </a:lnTo>
                  <a:lnTo>
                    <a:pt x="378" y="196"/>
                  </a:lnTo>
                  <a:lnTo>
                    <a:pt x="387" y="210"/>
                  </a:lnTo>
                  <a:lnTo>
                    <a:pt x="379" y="252"/>
                  </a:lnTo>
                  <a:lnTo>
                    <a:pt x="327" y="273"/>
                  </a:lnTo>
                  <a:lnTo>
                    <a:pt x="275" y="281"/>
                  </a:lnTo>
                  <a:lnTo>
                    <a:pt x="259" y="290"/>
                  </a:lnTo>
                  <a:lnTo>
                    <a:pt x="247" y="312"/>
                  </a:lnTo>
                  <a:lnTo>
                    <a:pt x="239" y="315"/>
                  </a:lnTo>
                  <a:lnTo>
                    <a:pt x="234" y="308"/>
                  </a:lnTo>
                  <a:lnTo>
                    <a:pt x="227" y="309"/>
                  </a:lnTo>
                  <a:lnTo>
                    <a:pt x="210" y="307"/>
                  </a:lnTo>
                  <a:lnTo>
                    <a:pt x="206" y="305"/>
                  </a:lnTo>
                  <a:lnTo>
                    <a:pt x="185" y="306"/>
                  </a:lnTo>
                  <a:lnTo>
                    <a:pt x="181" y="308"/>
                  </a:lnTo>
                  <a:lnTo>
                    <a:pt x="173" y="302"/>
                  </a:lnTo>
                  <a:lnTo>
                    <a:pt x="169" y="312"/>
                  </a:lnTo>
                  <a:lnTo>
                    <a:pt x="171" y="321"/>
                  </a:lnTo>
                  <a:lnTo>
                    <a:pt x="163" y="328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62" name="Google Shape;362;p41"/>
            <p:cNvSpPr/>
            <p:nvPr/>
          </p:nvSpPr>
          <p:spPr>
            <a:xfrm>
              <a:off x="6036065" y="3631098"/>
              <a:ext cx="570190" cy="537331"/>
            </a:xfrm>
            <a:custGeom>
              <a:rect b="b" l="l" r="r" t="t"/>
              <a:pathLst>
                <a:path extrusionOk="0" h="278" w="295">
                  <a:moveTo>
                    <a:pt x="221" y="261"/>
                  </a:moveTo>
                  <a:lnTo>
                    <a:pt x="218" y="260"/>
                  </a:lnTo>
                  <a:lnTo>
                    <a:pt x="218" y="250"/>
                  </a:lnTo>
                  <a:lnTo>
                    <a:pt x="216" y="243"/>
                  </a:lnTo>
                  <a:lnTo>
                    <a:pt x="207" y="235"/>
                  </a:lnTo>
                  <a:lnTo>
                    <a:pt x="204" y="220"/>
                  </a:lnTo>
                  <a:lnTo>
                    <a:pt x="206" y="204"/>
                  </a:lnTo>
                  <a:lnTo>
                    <a:pt x="197" y="203"/>
                  </a:lnTo>
                  <a:lnTo>
                    <a:pt x="196" y="208"/>
                  </a:lnTo>
                  <a:lnTo>
                    <a:pt x="185" y="209"/>
                  </a:lnTo>
                  <a:lnTo>
                    <a:pt x="190" y="215"/>
                  </a:lnTo>
                  <a:lnTo>
                    <a:pt x="192" y="227"/>
                  </a:lnTo>
                  <a:lnTo>
                    <a:pt x="182" y="239"/>
                  </a:lnTo>
                  <a:lnTo>
                    <a:pt x="173" y="254"/>
                  </a:lnTo>
                  <a:lnTo>
                    <a:pt x="164" y="256"/>
                  </a:lnTo>
                  <a:lnTo>
                    <a:pt x="148" y="244"/>
                  </a:lnTo>
                  <a:lnTo>
                    <a:pt x="141" y="248"/>
                  </a:lnTo>
                  <a:lnTo>
                    <a:pt x="139" y="254"/>
                  </a:lnTo>
                  <a:lnTo>
                    <a:pt x="130" y="258"/>
                  </a:lnTo>
                  <a:lnTo>
                    <a:pt x="130" y="262"/>
                  </a:lnTo>
                  <a:lnTo>
                    <a:pt x="111" y="262"/>
                  </a:lnTo>
                  <a:lnTo>
                    <a:pt x="109" y="258"/>
                  </a:lnTo>
                  <a:lnTo>
                    <a:pt x="95" y="257"/>
                  </a:lnTo>
                  <a:lnTo>
                    <a:pt x="89" y="261"/>
                  </a:lnTo>
                  <a:lnTo>
                    <a:pt x="84" y="259"/>
                  </a:lnTo>
                  <a:lnTo>
                    <a:pt x="74" y="247"/>
                  </a:lnTo>
                  <a:lnTo>
                    <a:pt x="71" y="241"/>
                  </a:lnTo>
                  <a:lnTo>
                    <a:pt x="58" y="244"/>
                  </a:lnTo>
                  <a:lnTo>
                    <a:pt x="53" y="254"/>
                  </a:lnTo>
                  <a:lnTo>
                    <a:pt x="49" y="272"/>
                  </a:lnTo>
                  <a:lnTo>
                    <a:pt x="42" y="276"/>
                  </a:lnTo>
                  <a:lnTo>
                    <a:pt x="37" y="278"/>
                  </a:lnTo>
                  <a:lnTo>
                    <a:pt x="35" y="277"/>
                  </a:lnTo>
                  <a:lnTo>
                    <a:pt x="29" y="271"/>
                  </a:lnTo>
                  <a:lnTo>
                    <a:pt x="28" y="265"/>
                  </a:lnTo>
                  <a:lnTo>
                    <a:pt x="30" y="256"/>
                  </a:lnTo>
                  <a:lnTo>
                    <a:pt x="30" y="248"/>
                  </a:lnTo>
                  <a:lnTo>
                    <a:pt x="20" y="235"/>
                  </a:lnTo>
                  <a:lnTo>
                    <a:pt x="17" y="226"/>
                  </a:lnTo>
                  <a:lnTo>
                    <a:pt x="17" y="221"/>
                  </a:lnTo>
                  <a:lnTo>
                    <a:pt x="10" y="215"/>
                  </a:lnTo>
                  <a:lnTo>
                    <a:pt x="10" y="203"/>
                  </a:lnTo>
                  <a:lnTo>
                    <a:pt x="6" y="195"/>
                  </a:lnTo>
                  <a:lnTo>
                    <a:pt x="0" y="196"/>
                  </a:lnTo>
                  <a:lnTo>
                    <a:pt x="1" y="188"/>
                  </a:lnTo>
                  <a:lnTo>
                    <a:pt x="6" y="180"/>
                  </a:lnTo>
                  <a:lnTo>
                    <a:pt x="4" y="171"/>
                  </a:lnTo>
                  <a:lnTo>
                    <a:pt x="9" y="165"/>
                  </a:lnTo>
                  <a:lnTo>
                    <a:pt x="6" y="160"/>
                  </a:lnTo>
                  <a:lnTo>
                    <a:pt x="10" y="147"/>
                  </a:lnTo>
                  <a:lnTo>
                    <a:pt x="18" y="132"/>
                  </a:lnTo>
                  <a:lnTo>
                    <a:pt x="34" y="133"/>
                  </a:lnTo>
                  <a:lnTo>
                    <a:pt x="30" y="51"/>
                  </a:lnTo>
                  <a:lnTo>
                    <a:pt x="30" y="42"/>
                  </a:lnTo>
                  <a:lnTo>
                    <a:pt x="51" y="42"/>
                  </a:lnTo>
                  <a:lnTo>
                    <a:pt x="49" y="0"/>
                  </a:lnTo>
                  <a:lnTo>
                    <a:pt x="121" y="0"/>
                  </a:lnTo>
                  <a:lnTo>
                    <a:pt x="191" y="0"/>
                  </a:lnTo>
                  <a:lnTo>
                    <a:pt x="262" y="0"/>
                  </a:lnTo>
                  <a:lnTo>
                    <a:pt x="269" y="21"/>
                  </a:lnTo>
                  <a:lnTo>
                    <a:pt x="266" y="24"/>
                  </a:lnTo>
                  <a:lnTo>
                    <a:pt x="270" y="46"/>
                  </a:lnTo>
                  <a:lnTo>
                    <a:pt x="278" y="71"/>
                  </a:lnTo>
                  <a:lnTo>
                    <a:pt x="285" y="76"/>
                  </a:lnTo>
                  <a:lnTo>
                    <a:pt x="295" y="84"/>
                  </a:lnTo>
                  <a:lnTo>
                    <a:pt x="287" y="95"/>
                  </a:lnTo>
                  <a:lnTo>
                    <a:pt x="273" y="99"/>
                  </a:lnTo>
                  <a:lnTo>
                    <a:pt x="268" y="105"/>
                  </a:lnTo>
                  <a:lnTo>
                    <a:pt x="267" y="119"/>
                  </a:lnTo>
                  <a:lnTo>
                    <a:pt x="260" y="149"/>
                  </a:lnTo>
                  <a:lnTo>
                    <a:pt x="263" y="158"/>
                  </a:lnTo>
                  <a:lnTo>
                    <a:pt x="260" y="175"/>
                  </a:lnTo>
                  <a:lnTo>
                    <a:pt x="254" y="196"/>
                  </a:lnTo>
                  <a:lnTo>
                    <a:pt x="243" y="206"/>
                  </a:lnTo>
                  <a:lnTo>
                    <a:pt x="236" y="222"/>
                  </a:lnTo>
                  <a:lnTo>
                    <a:pt x="234" y="231"/>
                  </a:lnTo>
                  <a:lnTo>
                    <a:pt x="226" y="236"/>
                  </a:lnTo>
                  <a:lnTo>
                    <a:pt x="221" y="258"/>
                  </a:lnTo>
                  <a:lnTo>
                    <a:pt x="221" y="261"/>
                  </a:ln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63" name="Google Shape;363;p41"/>
            <p:cNvSpPr/>
            <p:nvPr/>
          </p:nvSpPr>
          <p:spPr>
            <a:xfrm>
              <a:off x="6107581" y="4023466"/>
              <a:ext cx="405898" cy="351778"/>
            </a:xfrm>
            <a:custGeom>
              <a:rect b="b" l="l" r="r" t="t"/>
              <a:pathLst>
                <a:path extrusionOk="0" h="182" w="210">
                  <a:moveTo>
                    <a:pt x="184" y="58"/>
                  </a:moveTo>
                  <a:lnTo>
                    <a:pt x="185" y="74"/>
                  </a:lnTo>
                  <a:lnTo>
                    <a:pt x="182" y="80"/>
                  </a:lnTo>
                  <a:lnTo>
                    <a:pt x="172" y="81"/>
                  </a:lnTo>
                  <a:lnTo>
                    <a:pt x="166" y="93"/>
                  </a:lnTo>
                  <a:lnTo>
                    <a:pt x="178" y="94"/>
                  </a:lnTo>
                  <a:lnTo>
                    <a:pt x="187" y="104"/>
                  </a:lnTo>
                  <a:lnTo>
                    <a:pt x="191" y="113"/>
                  </a:lnTo>
                  <a:lnTo>
                    <a:pt x="199" y="117"/>
                  </a:lnTo>
                  <a:lnTo>
                    <a:pt x="210" y="140"/>
                  </a:lnTo>
                  <a:lnTo>
                    <a:pt x="198" y="154"/>
                  </a:lnTo>
                  <a:lnTo>
                    <a:pt x="187" y="166"/>
                  </a:lnTo>
                  <a:lnTo>
                    <a:pt x="175" y="176"/>
                  </a:lnTo>
                  <a:lnTo>
                    <a:pt x="163" y="176"/>
                  </a:lnTo>
                  <a:lnTo>
                    <a:pt x="148" y="180"/>
                  </a:lnTo>
                  <a:lnTo>
                    <a:pt x="136" y="176"/>
                  </a:lnTo>
                  <a:lnTo>
                    <a:pt x="129" y="182"/>
                  </a:lnTo>
                  <a:lnTo>
                    <a:pt x="112" y="168"/>
                  </a:lnTo>
                  <a:lnTo>
                    <a:pt x="108" y="159"/>
                  </a:lnTo>
                  <a:lnTo>
                    <a:pt x="98" y="163"/>
                  </a:lnTo>
                  <a:lnTo>
                    <a:pt x="89" y="162"/>
                  </a:lnTo>
                  <a:lnTo>
                    <a:pt x="84" y="165"/>
                  </a:lnTo>
                  <a:lnTo>
                    <a:pt x="76" y="163"/>
                  </a:lnTo>
                  <a:lnTo>
                    <a:pt x="65" y="146"/>
                  </a:lnTo>
                  <a:lnTo>
                    <a:pt x="62" y="139"/>
                  </a:lnTo>
                  <a:lnTo>
                    <a:pt x="48" y="131"/>
                  </a:lnTo>
                  <a:lnTo>
                    <a:pt x="43" y="118"/>
                  </a:lnTo>
                  <a:lnTo>
                    <a:pt x="35" y="109"/>
                  </a:lnTo>
                  <a:lnTo>
                    <a:pt x="23" y="99"/>
                  </a:lnTo>
                  <a:lnTo>
                    <a:pt x="23" y="92"/>
                  </a:lnTo>
                  <a:lnTo>
                    <a:pt x="13" y="84"/>
                  </a:lnTo>
                  <a:lnTo>
                    <a:pt x="0" y="75"/>
                  </a:lnTo>
                  <a:lnTo>
                    <a:pt x="5" y="73"/>
                  </a:lnTo>
                  <a:lnTo>
                    <a:pt x="12" y="69"/>
                  </a:lnTo>
                  <a:lnTo>
                    <a:pt x="16" y="51"/>
                  </a:lnTo>
                  <a:lnTo>
                    <a:pt x="21" y="41"/>
                  </a:lnTo>
                  <a:lnTo>
                    <a:pt x="34" y="38"/>
                  </a:lnTo>
                  <a:lnTo>
                    <a:pt x="37" y="44"/>
                  </a:lnTo>
                  <a:lnTo>
                    <a:pt x="47" y="56"/>
                  </a:lnTo>
                  <a:lnTo>
                    <a:pt x="52" y="58"/>
                  </a:lnTo>
                  <a:lnTo>
                    <a:pt x="59" y="54"/>
                  </a:lnTo>
                  <a:lnTo>
                    <a:pt x="72" y="55"/>
                  </a:lnTo>
                  <a:lnTo>
                    <a:pt x="74" y="59"/>
                  </a:lnTo>
                  <a:lnTo>
                    <a:pt x="93" y="59"/>
                  </a:lnTo>
                  <a:lnTo>
                    <a:pt x="93" y="55"/>
                  </a:lnTo>
                  <a:lnTo>
                    <a:pt x="102" y="51"/>
                  </a:lnTo>
                  <a:lnTo>
                    <a:pt x="104" y="45"/>
                  </a:lnTo>
                  <a:lnTo>
                    <a:pt x="111" y="41"/>
                  </a:lnTo>
                  <a:lnTo>
                    <a:pt x="127" y="53"/>
                  </a:lnTo>
                  <a:lnTo>
                    <a:pt x="136" y="51"/>
                  </a:lnTo>
                  <a:lnTo>
                    <a:pt x="145" y="36"/>
                  </a:lnTo>
                  <a:lnTo>
                    <a:pt x="155" y="24"/>
                  </a:lnTo>
                  <a:lnTo>
                    <a:pt x="153" y="12"/>
                  </a:lnTo>
                  <a:lnTo>
                    <a:pt x="148" y="6"/>
                  </a:lnTo>
                  <a:lnTo>
                    <a:pt x="159" y="5"/>
                  </a:lnTo>
                  <a:lnTo>
                    <a:pt x="160" y="0"/>
                  </a:lnTo>
                  <a:lnTo>
                    <a:pt x="169" y="1"/>
                  </a:lnTo>
                  <a:lnTo>
                    <a:pt x="167" y="17"/>
                  </a:lnTo>
                  <a:lnTo>
                    <a:pt x="170" y="32"/>
                  </a:lnTo>
                  <a:lnTo>
                    <a:pt x="179" y="40"/>
                  </a:lnTo>
                  <a:lnTo>
                    <a:pt x="181" y="47"/>
                  </a:lnTo>
                  <a:lnTo>
                    <a:pt x="181" y="57"/>
                  </a:lnTo>
                  <a:lnTo>
                    <a:pt x="184" y="58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64" name="Google Shape;364;p41"/>
            <p:cNvSpPr/>
            <p:nvPr/>
          </p:nvSpPr>
          <p:spPr>
            <a:xfrm>
              <a:off x="4640550" y="3849510"/>
              <a:ext cx="216479" cy="170090"/>
            </a:xfrm>
            <a:custGeom>
              <a:rect b="b" l="l" r="r" t="t"/>
              <a:pathLst>
                <a:path extrusionOk="0" h="88" w="112">
                  <a:moveTo>
                    <a:pt x="17" y="62"/>
                  </a:moveTo>
                  <a:lnTo>
                    <a:pt x="10" y="46"/>
                  </a:lnTo>
                  <a:lnTo>
                    <a:pt x="0" y="38"/>
                  </a:lnTo>
                  <a:lnTo>
                    <a:pt x="9" y="34"/>
                  </a:lnTo>
                  <a:lnTo>
                    <a:pt x="18" y="20"/>
                  </a:lnTo>
                  <a:lnTo>
                    <a:pt x="22" y="9"/>
                  </a:lnTo>
                  <a:lnTo>
                    <a:pt x="29" y="2"/>
                  </a:lnTo>
                  <a:lnTo>
                    <a:pt x="38" y="4"/>
                  </a:lnTo>
                  <a:lnTo>
                    <a:pt x="47" y="0"/>
                  </a:lnTo>
                  <a:lnTo>
                    <a:pt x="57" y="0"/>
                  </a:lnTo>
                  <a:lnTo>
                    <a:pt x="65" y="6"/>
                  </a:lnTo>
                  <a:lnTo>
                    <a:pt x="77" y="11"/>
                  </a:lnTo>
                  <a:lnTo>
                    <a:pt x="88" y="26"/>
                  </a:lnTo>
                  <a:lnTo>
                    <a:pt x="100" y="41"/>
                  </a:lnTo>
                  <a:lnTo>
                    <a:pt x="100" y="54"/>
                  </a:lnTo>
                  <a:lnTo>
                    <a:pt x="104" y="66"/>
                  </a:lnTo>
                  <a:lnTo>
                    <a:pt x="111" y="71"/>
                  </a:lnTo>
                  <a:lnTo>
                    <a:pt x="112" y="79"/>
                  </a:lnTo>
                  <a:lnTo>
                    <a:pt x="111" y="86"/>
                  </a:lnTo>
                  <a:lnTo>
                    <a:pt x="109" y="87"/>
                  </a:lnTo>
                  <a:lnTo>
                    <a:pt x="99" y="85"/>
                  </a:lnTo>
                  <a:lnTo>
                    <a:pt x="97" y="88"/>
                  </a:lnTo>
                  <a:lnTo>
                    <a:pt x="93" y="88"/>
                  </a:lnTo>
                  <a:lnTo>
                    <a:pt x="80" y="83"/>
                  </a:lnTo>
                  <a:lnTo>
                    <a:pt x="71" y="83"/>
                  </a:lnTo>
                  <a:lnTo>
                    <a:pt x="38" y="82"/>
                  </a:lnTo>
                  <a:lnTo>
                    <a:pt x="33" y="84"/>
                  </a:lnTo>
                  <a:lnTo>
                    <a:pt x="27" y="84"/>
                  </a:lnTo>
                  <a:lnTo>
                    <a:pt x="17" y="87"/>
                  </a:lnTo>
                  <a:lnTo>
                    <a:pt x="14" y="71"/>
                  </a:lnTo>
                  <a:lnTo>
                    <a:pt x="31" y="72"/>
                  </a:lnTo>
                  <a:lnTo>
                    <a:pt x="35" y="69"/>
                  </a:lnTo>
                  <a:lnTo>
                    <a:pt x="39" y="69"/>
                  </a:lnTo>
                  <a:lnTo>
                    <a:pt x="45" y="64"/>
                  </a:lnTo>
                  <a:lnTo>
                    <a:pt x="53" y="68"/>
                  </a:lnTo>
                  <a:lnTo>
                    <a:pt x="61" y="69"/>
                  </a:lnTo>
                  <a:lnTo>
                    <a:pt x="69" y="64"/>
                  </a:lnTo>
                  <a:lnTo>
                    <a:pt x="65" y="58"/>
                  </a:lnTo>
                  <a:lnTo>
                    <a:pt x="59" y="61"/>
                  </a:lnTo>
                  <a:lnTo>
                    <a:pt x="54" y="61"/>
                  </a:lnTo>
                  <a:lnTo>
                    <a:pt x="47" y="56"/>
                  </a:lnTo>
                  <a:lnTo>
                    <a:pt x="41" y="56"/>
                  </a:lnTo>
                  <a:lnTo>
                    <a:pt x="37" y="61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65" name="Google Shape;365;p41"/>
            <p:cNvSpPr/>
            <p:nvPr/>
          </p:nvSpPr>
          <p:spPr>
            <a:xfrm>
              <a:off x="10964821" y="4926105"/>
              <a:ext cx="34791" cy="23194"/>
            </a:xfrm>
            <a:custGeom>
              <a:rect b="b" l="l" r="r" t="t"/>
              <a:pathLst>
                <a:path extrusionOk="0" h="12" w="18">
                  <a:moveTo>
                    <a:pt x="14" y="5"/>
                  </a:moveTo>
                  <a:lnTo>
                    <a:pt x="18" y="12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1" y="4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66" name="Google Shape;366;p41"/>
            <p:cNvSpPr/>
            <p:nvPr/>
          </p:nvSpPr>
          <p:spPr>
            <a:xfrm>
              <a:off x="10908769" y="4887448"/>
              <a:ext cx="42523" cy="25128"/>
            </a:xfrm>
            <a:custGeom>
              <a:rect b="b" l="l" r="r" t="t"/>
              <a:pathLst>
                <a:path extrusionOk="0" h="13" w="22">
                  <a:moveTo>
                    <a:pt x="22" y="12"/>
                  </a:moveTo>
                  <a:lnTo>
                    <a:pt x="15" y="13"/>
                  </a:lnTo>
                  <a:lnTo>
                    <a:pt x="4" y="11"/>
                  </a:lnTo>
                  <a:lnTo>
                    <a:pt x="0" y="8"/>
                  </a:lnTo>
                  <a:lnTo>
                    <a:pt x="2" y="0"/>
                  </a:lnTo>
                  <a:lnTo>
                    <a:pt x="14" y="3"/>
                  </a:lnTo>
                  <a:lnTo>
                    <a:pt x="19" y="7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67" name="Google Shape;367;p41"/>
            <p:cNvSpPr/>
            <p:nvPr/>
          </p:nvSpPr>
          <p:spPr>
            <a:xfrm>
              <a:off x="10947426" y="4848792"/>
              <a:ext cx="32859" cy="59919"/>
            </a:xfrm>
            <a:custGeom>
              <a:rect b="b" l="l" r="r" t="t"/>
              <a:pathLst>
                <a:path extrusionOk="0" h="31" w="17">
                  <a:moveTo>
                    <a:pt x="17" y="27"/>
                  </a:moveTo>
                  <a:lnTo>
                    <a:pt x="14" y="31"/>
                  </a:lnTo>
                  <a:lnTo>
                    <a:pt x="3" y="13"/>
                  </a:lnTo>
                  <a:lnTo>
                    <a:pt x="0" y="0"/>
                  </a:lnTo>
                  <a:lnTo>
                    <a:pt x="6" y="0"/>
                  </a:lnTo>
                  <a:lnTo>
                    <a:pt x="11" y="17"/>
                  </a:lnTo>
                  <a:lnTo>
                    <a:pt x="17" y="27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68" name="Google Shape;368;p41"/>
            <p:cNvSpPr/>
            <p:nvPr/>
          </p:nvSpPr>
          <p:spPr>
            <a:xfrm>
              <a:off x="10868179" y="4810135"/>
              <a:ext cx="56053" cy="48322"/>
            </a:xfrm>
            <a:custGeom>
              <a:rect b="b" l="l" r="r" t="t"/>
              <a:pathLst>
                <a:path extrusionOk="0" h="25" w="29">
                  <a:moveTo>
                    <a:pt x="28" y="21"/>
                  </a:moveTo>
                  <a:lnTo>
                    <a:pt x="29" y="25"/>
                  </a:lnTo>
                  <a:lnTo>
                    <a:pt x="15" y="16"/>
                  </a:lnTo>
                  <a:lnTo>
                    <a:pt x="6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11" y="4"/>
                  </a:lnTo>
                  <a:lnTo>
                    <a:pt x="25" y="14"/>
                  </a:lnTo>
                  <a:lnTo>
                    <a:pt x="28" y="21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69" name="Google Shape;369;p41"/>
            <p:cNvSpPr/>
            <p:nvPr/>
          </p:nvSpPr>
          <p:spPr>
            <a:xfrm>
              <a:off x="10808261" y="4779209"/>
              <a:ext cx="34791" cy="32859"/>
            </a:xfrm>
            <a:custGeom>
              <a:rect b="b" l="l" r="r" t="t"/>
              <a:pathLst>
                <a:path extrusionOk="0" h="17" w="18">
                  <a:moveTo>
                    <a:pt x="18" y="16"/>
                  </a:moveTo>
                  <a:lnTo>
                    <a:pt x="15" y="17"/>
                  </a:lnTo>
                  <a:lnTo>
                    <a:pt x="7" y="13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" y="9"/>
                  </a:lnTo>
                  <a:lnTo>
                    <a:pt x="18" y="16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70" name="Google Shape;370;p41"/>
            <p:cNvSpPr/>
            <p:nvPr/>
          </p:nvSpPr>
          <p:spPr>
            <a:xfrm>
              <a:off x="4793245" y="4112377"/>
              <a:ext cx="106307" cy="131433"/>
            </a:xfrm>
            <a:custGeom>
              <a:rect b="b" l="l" r="r" t="t"/>
              <a:pathLst>
                <a:path extrusionOk="0" h="68" w="55">
                  <a:moveTo>
                    <a:pt x="33" y="68"/>
                  </a:moveTo>
                  <a:lnTo>
                    <a:pt x="28" y="66"/>
                  </a:lnTo>
                  <a:lnTo>
                    <a:pt x="15" y="58"/>
                  </a:lnTo>
                  <a:lnTo>
                    <a:pt x="5" y="46"/>
                  </a:lnTo>
                  <a:lnTo>
                    <a:pt x="2" y="39"/>
                  </a:lnTo>
                  <a:lnTo>
                    <a:pt x="0" y="23"/>
                  </a:lnTo>
                  <a:lnTo>
                    <a:pt x="10" y="14"/>
                  </a:lnTo>
                  <a:lnTo>
                    <a:pt x="12" y="8"/>
                  </a:lnTo>
                  <a:lnTo>
                    <a:pt x="15" y="4"/>
                  </a:lnTo>
                  <a:lnTo>
                    <a:pt x="20" y="4"/>
                  </a:lnTo>
                  <a:lnTo>
                    <a:pt x="24" y="0"/>
                  </a:lnTo>
                  <a:lnTo>
                    <a:pt x="39" y="0"/>
                  </a:lnTo>
                  <a:lnTo>
                    <a:pt x="44" y="7"/>
                  </a:lnTo>
                  <a:lnTo>
                    <a:pt x="48" y="16"/>
                  </a:lnTo>
                  <a:lnTo>
                    <a:pt x="47" y="22"/>
                  </a:lnTo>
                  <a:lnTo>
                    <a:pt x="50" y="27"/>
                  </a:lnTo>
                  <a:lnTo>
                    <a:pt x="50" y="35"/>
                  </a:lnTo>
                  <a:lnTo>
                    <a:pt x="55" y="34"/>
                  </a:lnTo>
                  <a:lnTo>
                    <a:pt x="46" y="43"/>
                  </a:lnTo>
                  <a:lnTo>
                    <a:pt x="38" y="55"/>
                  </a:lnTo>
                  <a:lnTo>
                    <a:pt x="37" y="61"/>
                  </a:lnTo>
                  <a:lnTo>
                    <a:pt x="33" y="68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71" name="Google Shape;371;p41"/>
            <p:cNvSpPr/>
            <p:nvPr/>
          </p:nvSpPr>
          <p:spPr>
            <a:xfrm>
              <a:off x="2087261" y="3936487"/>
              <a:ext cx="85045" cy="50254"/>
            </a:xfrm>
            <a:custGeom>
              <a:rect b="b" l="l" r="r" t="t"/>
              <a:pathLst>
                <a:path extrusionOk="0" h="26" w="44">
                  <a:moveTo>
                    <a:pt x="42" y="21"/>
                  </a:moveTo>
                  <a:lnTo>
                    <a:pt x="39" y="26"/>
                  </a:lnTo>
                  <a:lnTo>
                    <a:pt x="29" y="26"/>
                  </a:lnTo>
                  <a:lnTo>
                    <a:pt x="22" y="24"/>
                  </a:lnTo>
                  <a:lnTo>
                    <a:pt x="15" y="20"/>
                  </a:lnTo>
                  <a:lnTo>
                    <a:pt x="5" y="18"/>
                  </a:lnTo>
                  <a:lnTo>
                    <a:pt x="0" y="14"/>
                  </a:lnTo>
                  <a:lnTo>
                    <a:pt x="1" y="11"/>
                  </a:lnTo>
                  <a:lnTo>
                    <a:pt x="8" y="6"/>
                  </a:lnTo>
                  <a:lnTo>
                    <a:pt x="12" y="3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6"/>
                  </a:lnTo>
                  <a:lnTo>
                    <a:pt x="29" y="9"/>
                  </a:lnTo>
                  <a:lnTo>
                    <a:pt x="29" y="12"/>
                  </a:lnTo>
                  <a:lnTo>
                    <a:pt x="38" y="9"/>
                  </a:lnTo>
                  <a:lnTo>
                    <a:pt x="41" y="11"/>
                  </a:lnTo>
                  <a:lnTo>
                    <a:pt x="44" y="13"/>
                  </a:lnTo>
                  <a:lnTo>
                    <a:pt x="42" y="21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72" name="Google Shape;372;p41"/>
            <p:cNvSpPr/>
            <p:nvPr/>
          </p:nvSpPr>
          <p:spPr>
            <a:xfrm>
              <a:off x="6766680" y="4054391"/>
              <a:ext cx="226144" cy="139165"/>
            </a:xfrm>
            <a:custGeom>
              <a:rect b="b" l="l" r="r" t="t"/>
              <a:pathLst>
                <a:path extrusionOk="0" h="72" w="117">
                  <a:moveTo>
                    <a:pt x="117" y="42"/>
                  </a:moveTo>
                  <a:lnTo>
                    <a:pt x="109" y="55"/>
                  </a:lnTo>
                  <a:lnTo>
                    <a:pt x="97" y="72"/>
                  </a:lnTo>
                  <a:lnTo>
                    <a:pt x="82" y="72"/>
                  </a:lnTo>
                  <a:lnTo>
                    <a:pt x="21" y="47"/>
                  </a:lnTo>
                  <a:lnTo>
                    <a:pt x="14" y="40"/>
                  </a:lnTo>
                  <a:lnTo>
                    <a:pt x="7" y="30"/>
                  </a:lnTo>
                  <a:lnTo>
                    <a:pt x="0" y="19"/>
                  </a:lnTo>
                  <a:lnTo>
                    <a:pt x="3" y="11"/>
                  </a:lnTo>
                  <a:lnTo>
                    <a:pt x="10" y="0"/>
                  </a:lnTo>
                  <a:lnTo>
                    <a:pt x="16" y="4"/>
                  </a:lnTo>
                  <a:lnTo>
                    <a:pt x="20" y="13"/>
                  </a:lnTo>
                  <a:lnTo>
                    <a:pt x="28" y="21"/>
                  </a:lnTo>
                  <a:lnTo>
                    <a:pt x="37" y="21"/>
                  </a:lnTo>
                  <a:lnTo>
                    <a:pt x="54" y="16"/>
                  </a:lnTo>
                  <a:lnTo>
                    <a:pt x="74" y="14"/>
                  </a:lnTo>
                  <a:lnTo>
                    <a:pt x="90" y="7"/>
                  </a:lnTo>
                  <a:lnTo>
                    <a:pt x="99" y="6"/>
                  </a:lnTo>
                  <a:lnTo>
                    <a:pt x="105" y="2"/>
                  </a:lnTo>
                  <a:lnTo>
                    <a:pt x="116" y="1"/>
                  </a:lnTo>
                  <a:lnTo>
                    <a:pt x="116" y="2"/>
                  </a:lnTo>
                  <a:lnTo>
                    <a:pt x="116" y="10"/>
                  </a:lnTo>
                  <a:lnTo>
                    <a:pt x="117" y="31"/>
                  </a:lnTo>
                  <a:lnTo>
                    <a:pt x="117" y="42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73" name="Google Shape;373;p41"/>
            <p:cNvSpPr/>
            <p:nvPr/>
          </p:nvSpPr>
          <p:spPr>
            <a:xfrm>
              <a:off x="6716426" y="4033130"/>
              <a:ext cx="349846" cy="548928"/>
            </a:xfrm>
            <a:custGeom>
              <a:rect b="b" l="l" r="r" t="t"/>
              <a:pathLst>
                <a:path extrusionOk="0" h="284" w="181">
                  <a:moveTo>
                    <a:pt x="156" y="9"/>
                  </a:moveTo>
                  <a:lnTo>
                    <a:pt x="166" y="7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1" y="5"/>
                  </a:lnTo>
                  <a:lnTo>
                    <a:pt x="180" y="18"/>
                  </a:lnTo>
                  <a:lnTo>
                    <a:pt x="181" y="28"/>
                  </a:lnTo>
                  <a:lnTo>
                    <a:pt x="177" y="36"/>
                  </a:lnTo>
                  <a:lnTo>
                    <a:pt x="173" y="58"/>
                  </a:lnTo>
                  <a:lnTo>
                    <a:pt x="165" y="81"/>
                  </a:lnTo>
                  <a:lnTo>
                    <a:pt x="154" y="108"/>
                  </a:lnTo>
                  <a:lnTo>
                    <a:pt x="139" y="139"/>
                  </a:lnTo>
                  <a:lnTo>
                    <a:pt x="124" y="162"/>
                  </a:lnTo>
                  <a:lnTo>
                    <a:pt x="103" y="190"/>
                  </a:lnTo>
                  <a:lnTo>
                    <a:pt x="85" y="207"/>
                  </a:lnTo>
                  <a:lnTo>
                    <a:pt x="57" y="228"/>
                  </a:lnTo>
                  <a:lnTo>
                    <a:pt x="40" y="243"/>
                  </a:lnTo>
                  <a:lnTo>
                    <a:pt x="20" y="269"/>
                  </a:lnTo>
                  <a:lnTo>
                    <a:pt x="15" y="280"/>
                  </a:lnTo>
                  <a:lnTo>
                    <a:pt x="11" y="284"/>
                  </a:lnTo>
                  <a:lnTo>
                    <a:pt x="1" y="267"/>
                  </a:lnTo>
                  <a:lnTo>
                    <a:pt x="0" y="191"/>
                  </a:lnTo>
                  <a:lnTo>
                    <a:pt x="16" y="168"/>
                  </a:lnTo>
                  <a:lnTo>
                    <a:pt x="21" y="161"/>
                  </a:lnTo>
                  <a:lnTo>
                    <a:pt x="33" y="161"/>
                  </a:lnTo>
                  <a:lnTo>
                    <a:pt x="49" y="146"/>
                  </a:lnTo>
                  <a:lnTo>
                    <a:pt x="73" y="146"/>
                  </a:lnTo>
                  <a:lnTo>
                    <a:pt x="123" y="83"/>
                  </a:lnTo>
                  <a:lnTo>
                    <a:pt x="135" y="66"/>
                  </a:lnTo>
                  <a:lnTo>
                    <a:pt x="143" y="53"/>
                  </a:lnTo>
                  <a:lnTo>
                    <a:pt x="143" y="42"/>
                  </a:lnTo>
                  <a:lnTo>
                    <a:pt x="142" y="21"/>
                  </a:lnTo>
                  <a:lnTo>
                    <a:pt x="142" y="13"/>
                  </a:lnTo>
                  <a:lnTo>
                    <a:pt x="142" y="12"/>
                  </a:lnTo>
                  <a:lnTo>
                    <a:pt x="148" y="12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74" name="Google Shape;374;p41"/>
            <p:cNvSpPr/>
            <p:nvPr/>
          </p:nvSpPr>
          <p:spPr>
            <a:xfrm>
              <a:off x="5858243" y="2666608"/>
              <a:ext cx="143031" cy="154628"/>
            </a:xfrm>
            <a:custGeom>
              <a:rect b="b" l="l" r="r" t="t"/>
              <a:pathLst>
                <a:path extrusionOk="0" h="80" w="74">
                  <a:moveTo>
                    <a:pt x="35" y="15"/>
                  </a:moveTo>
                  <a:lnTo>
                    <a:pt x="45" y="20"/>
                  </a:lnTo>
                  <a:lnTo>
                    <a:pt x="47" y="28"/>
                  </a:lnTo>
                  <a:lnTo>
                    <a:pt x="58" y="34"/>
                  </a:lnTo>
                  <a:lnTo>
                    <a:pt x="62" y="30"/>
                  </a:lnTo>
                  <a:lnTo>
                    <a:pt x="67" y="32"/>
                  </a:lnTo>
                  <a:lnTo>
                    <a:pt x="63" y="36"/>
                  </a:lnTo>
                  <a:lnTo>
                    <a:pt x="66" y="39"/>
                  </a:lnTo>
                  <a:lnTo>
                    <a:pt x="63" y="44"/>
                  </a:lnTo>
                  <a:lnTo>
                    <a:pt x="65" y="52"/>
                  </a:lnTo>
                  <a:lnTo>
                    <a:pt x="74" y="60"/>
                  </a:lnTo>
                  <a:lnTo>
                    <a:pt x="68" y="67"/>
                  </a:lnTo>
                  <a:lnTo>
                    <a:pt x="66" y="73"/>
                  </a:lnTo>
                  <a:lnTo>
                    <a:pt x="68" y="76"/>
                  </a:lnTo>
                  <a:lnTo>
                    <a:pt x="66" y="79"/>
                  </a:lnTo>
                  <a:lnTo>
                    <a:pt x="58" y="79"/>
                  </a:lnTo>
                  <a:lnTo>
                    <a:pt x="52" y="80"/>
                  </a:lnTo>
                  <a:lnTo>
                    <a:pt x="52" y="79"/>
                  </a:lnTo>
                  <a:lnTo>
                    <a:pt x="54" y="76"/>
                  </a:lnTo>
                  <a:lnTo>
                    <a:pt x="55" y="71"/>
                  </a:lnTo>
                  <a:lnTo>
                    <a:pt x="53" y="71"/>
                  </a:lnTo>
                  <a:lnTo>
                    <a:pt x="49" y="67"/>
                  </a:lnTo>
                  <a:lnTo>
                    <a:pt x="46" y="66"/>
                  </a:lnTo>
                  <a:lnTo>
                    <a:pt x="44" y="63"/>
                  </a:lnTo>
                  <a:lnTo>
                    <a:pt x="40" y="62"/>
                  </a:lnTo>
                  <a:lnTo>
                    <a:pt x="38" y="59"/>
                  </a:lnTo>
                  <a:lnTo>
                    <a:pt x="35" y="60"/>
                  </a:lnTo>
                  <a:lnTo>
                    <a:pt x="33" y="67"/>
                  </a:lnTo>
                  <a:lnTo>
                    <a:pt x="29" y="68"/>
                  </a:lnTo>
                  <a:lnTo>
                    <a:pt x="31" y="67"/>
                  </a:lnTo>
                  <a:lnTo>
                    <a:pt x="24" y="63"/>
                  </a:lnTo>
                  <a:lnTo>
                    <a:pt x="18" y="60"/>
                  </a:lnTo>
                  <a:lnTo>
                    <a:pt x="16" y="57"/>
                  </a:lnTo>
                  <a:lnTo>
                    <a:pt x="11" y="54"/>
                  </a:lnTo>
                  <a:lnTo>
                    <a:pt x="15" y="53"/>
                  </a:lnTo>
                  <a:lnTo>
                    <a:pt x="16" y="43"/>
                  </a:lnTo>
                  <a:lnTo>
                    <a:pt x="7" y="35"/>
                  </a:lnTo>
                  <a:lnTo>
                    <a:pt x="11" y="26"/>
                  </a:lnTo>
                  <a:lnTo>
                    <a:pt x="5" y="26"/>
                  </a:lnTo>
                  <a:lnTo>
                    <a:pt x="10" y="19"/>
                  </a:lnTo>
                  <a:lnTo>
                    <a:pt x="5" y="13"/>
                  </a:lnTo>
                  <a:lnTo>
                    <a:pt x="0" y="5"/>
                  </a:lnTo>
                  <a:lnTo>
                    <a:pt x="12" y="0"/>
                  </a:lnTo>
                  <a:lnTo>
                    <a:pt x="22" y="1"/>
                  </a:lnTo>
                  <a:lnTo>
                    <a:pt x="32" y="9"/>
                  </a:lnTo>
                  <a:lnTo>
                    <a:pt x="35" y="15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75" name="Google Shape;375;p41"/>
            <p:cNvSpPr/>
            <p:nvPr/>
          </p:nvSpPr>
          <p:spPr>
            <a:xfrm>
              <a:off x="3202513" y="4272804"/>
              <a:ext cx="144964" cy="170090"/>
            </a:xfrm>
            <a:custGeom>
              <a:rect b="b" l="l" r="r" t="t"/>
              <a:pathLst>
                <a:path extrusionOk="0" h="88" w="75">
                  <a:moveTo>
                    <a:pt x="17" y="1"/>
                  </a:moveTo>
                  <a:lnTo>
                    <a:pt x="39" y="5"/>
                  </a:lnTo>
                  <a:lnTo>
                    <a:pt x="41" y="2"/>
                  </a:lnTo>
                  <a:lnTo>
                    <a:pt x="56" y="0"/>
                  </a:lnTo>
                  <a:lnTo>
                    <a:pt x="75" y="6"/>
                  </a:lnTo>
                  <a:lnTo>
                    <a:pt x="65" y="24"/>
                  </a:lnTo>
                  <a:lnTo>
                    <a:pt x="66" y="38"/>
                  </a:lnTo>
                  <a:lnTo>
                    <a:pt x="74" y="50"/>
                  </a:lnTo>
                  <a:lnTo>
                    <a:pt x="70" y="59"/>
                  </a:lnTo>
                  <a:lnTo>
                    <a:pt x="68" y="69"/>
                  </a:lnTo>
                  <a:lnTo>
                    <a:pt x="64" y="77"/>
                  </a:lnTo>
                  <a:lnTo>
                    <a:pt x="53" y="73"/>
                  </a:lnTo>
                  <a:lnTo>
                    <a:pt x="45" y="75"/>
                  </a:lnTo>
                  <a:lnTo>
                    <a:pt x="37" y="73"/>
                  </a:lnTo>
                  <a:lnTo>
                    <a:pt x="35" y="79"/>
                  </a:lnTo>
                  <a:lnTo>
                    <a:pt x="38" y="83"/>
                  </a:lnTo>
                  <a:lnTo>
                    <a:pt x="37" y="88"/>
                  </a:lnTo>
                  <a:lnTo>
                    <a:pt x="27" y="86"/>
                  </a:lnTo>
                  <a:lnTo>
                    <a:pt x="16" y="68"/>
                  </a:lnTo>
                  <a:lnTo>
                    <a:pt x="13" y="56"/>
                  </a:lnTo>
                  <a:lnTo>
                    <a:pt x="7" y="56"/>
                  </a:lnTo>
                  <a:lnTo>
                    <a:pt x="0" y="41"/>
                  </a:lnTo>
                  <a:lnTo>
                    <a:pt x="3" y="30"/>
                  </a:lnTo>
                  <a:lnTo>
                    <a:pt x="2" y="25"/>
                  </a:lnTo>
                  <a:lnTo>
                    <a:pt x="13" y="20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76" name="Google Shape;376;p41"/>
            <p:cNvSpPr/>
            <p:nvPr/>
          </p:nvSpPr>
          <p:spPr>
            <a:xfrm>
              <a:off x="5788660" y="2533241"/>
              <a:ext cx="173956" cy="69582"/>
            </a:xfrm>
            <a:custGeom>
              <a:rect b="b" l="l" r="r" t="t"/>
              <a:pathLst>
                <a:path extrusionOk="0" h="36" w="90">
                  <a:moveTo>
                    <a:pt x="29" y="1"/>
                  </a:moveTo>
                  <a:lnTo>
                    <a:pt x="30" y="3"/>
                  </a:lnTo>
                  <a:lnTo>
                    <a:pt x="37" y="0"/>
                  </a:lnTo>
                  <a:lnTo>
                    <a:pt x="45" y="7"/>
                  </a:lnTo>
                  <a:lnTo>
                    <a:pt x="54" y="3"/>
                  </a:lnTo>
                  <a:lnTo>
                    <a:pt x="62" y="4"/>
                  </a:lnTo>
                  <a:lnTo>
                    <a:pt x="74" y="2"/>
                  </a:lnTo>
                  <a:lnTo>
                    <a:pt x="90" y="10"/>
                  </a:lnTo>
                  <a:lnTo>
                    <a:pt x="86" y="15"/>
                  </a:lnTo>
                  <a:lnTo>
                    <a:pt x="84" y="23"/>
                  </a:lnTo>
                  <a:lnTo>
                    <a:pt x="81" y="25"/>
                  </a:lnTo>
                  <a:lnTo>
                    <a:pt x="63" y="19"/>
                  </a:lnTo>
                  <a:lnTo>
                    <a:pt x="57" y="20"/>
                  </a:lnTo>
                  <a:lnTo>
                    <a:pt x="54" y="25"/>
                  </a:lnTo>
                  <a:lnTo>
                    <a:pt x="47" y="27"/>
                  </a:lnTo>
                  <a:lnTo>
                    <a:pt x="45" y="26"/>
                  </a:lnTo>
                  <a:lnTo>
                    <a:pt x="37" y="29"/>
                  </a:lnTo>
                  <a:lnTo>
                    <a:pt x="31" y="30"/>
                  </a:lnTo>
                  <a:lnTo>
                    <a:pt x="30" y="34"/>
                  </a:lnTo>
                  <a:lnTo>
                    <a:pt x="17" y="36"/>
                  </a:lnTo>
                  <a:lnTo>
                    <a:pt x="11" y="34"/>
                  </a:lnTo>
                  <a:lnTo>
                    <a:pt x="2" y="29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2" y="15"/>
                  </a:lnTo>
                  <a:lnTo>
                    <a:pt x="10" y="15"/>
                  </a:lnTo>
                  <a:lnTo>
                    <a:pt x="15" y="13"/>
                  </a:lnTo>
                  <a:lnTo>
                    <a:pt x="15" y="11"/>
                  </a:lnTo>
                  <a:lnTo>
                    <a:pt x="18" y="10"/>
                  </a:lnTo>
                  <a:lnTo>
                    <a:pt x="19" y="6"/>
                  </a:lnTo>
                  <a:lnTo>
                    <a:pt x="22" y="5"/>
                  </a:lnTo>
                  <a:lnTo>
                    <a:pt x="25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77" name="Google Shape;377;p41"/>
            <p:cNvSpPr/>
            <p:nvPr/>
          </p:nvSpPr>
          <p:spPr>
            <a:xfrm>
              <a:off x="5695884" y="2639549"/>
              <a:ext cx="88911" cy="56053"/>
            </a:xfrm>
            <a:custGeom>
              <a:rect b="b" l="l" r="r" t="t"/>
              <a:pathLst>
                <a:path extrusionOk="0" h="29" w="46">
                  <a:moveTo>
                    <a:pt x="1" y="7"/>
                  </a:moveTo>
                  <a:lnTo>
                    <a:pt x="15" y="9"/>
                  </a:lnTo>
                  <a:lnTo>
                    <a:pt x="22" y="4"/>
                  </a:lnTo>
                  <a:lnTo>
                    <a:pt x="37" y="3"/>
                  </a:lnTo>
                  <a:lnTo>
                    <a:pt x="39" y="0"/>
                  </a:lnTo>
                  <a:lnTo>
                    <a:pt x="42" y="0"/>
                  </a:lnTo>
                  <a:lnTo>
                    <a:pt x="46" y="7"/>
                  </a:lnTo>
                  <a:lnTo>
                    <a:pt x="33" y="12"/>
                  </a:lnTo>
                  <a:lnTo>
                    <a:pt x="32" y="21"/>
                  </a:lnTo>
                  <a:lnTo>
                    <a:pt x="27" y="23"/>
                  </a:lnTo>
                  <a:lnTo>
                    <a:pt x="27" y="29"/>
                  </a:lnTo>
                  <a:lnTo>
                    <a:pt x="21" y="28"/>
                  </a:lnTo>
                  <a:lnTo>
                    <a:pt x="15" y="25"/>
                  </a:lnTo>
                  <a:lnTo>
                    <a:pt x="12" y="28"/>
                  </a:lnTo>
                  <a:lnTo>
                    <a:pt x="1" y="28"/>
                  </a:lnTo>
                  <a:lnTo>
                    <a:pt x="4" y="26"/>
                  </a:lnTo>
                  <a:lnTo>
                    <a:pt x="0" y="17"/>
                  </a:lnTo>
                  <a:lnTo>
                    <a:pt x="1" y="7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78" name="Google Shape;378;p41"/>
            <p:cNvSpPr/>
            <p:nvPr/>
          </p:nvSpPr>
          <p:spPr>
            <a:xfrm>
              <a:off x="5577981" y="1808425"/>
              <a:ext cx="320852" cy="500608"/>
            </a:xfrm>
            <a:custGeom>
              <a:rect b="b" l="l" r="r" t="t"/>
              <a:pathLst>
                <a:path extrusionOk="0" h="259" w="166">
                  <a:moveTo>
                    <a:pt x="144" y="61"/>
                  </a:moveTo>
                  <a:lnTo>
                    <a:pt x="132" y="73"/>
                  </a:lnTo>
                  <a:lnTo>
                    <a:pt x="137" y="84"/>
                  </a:lnTo>
                  <a:lnTo>
                    <a:pt x="117" y="100"/>
                  </a:lnTo>
                  <a:lnTo>
                    <a:pt x="92" y="116"/>
                  </a:lnTo>
                  <a:lnTo>
                    <a:pt x="85" y="142"/>
                  </a:lnTo>
                  <a:lnTo>
                    <a:pt x="97" y="156"/>
                  </a:lnTo>
                  <a:lnTo>
                    <a:pt x="112" y="166"/>
                  </a:lnTo>
                  <a:lnTo>
                    <a:pt x="102" y="188"/>
                  </a:lnTo>
                  <a:lnTo>
                    <a:pt x="87" y="193"/>
                  </a:lnTo>
                  <a:lnTo>
                    <a:pt x="85" y="226"/>
                  </a:lnTo>
                  <a:lnTo>
                    <a:pt x="78" y="244"/>
                  </a:lnTo>
                  <a:lnTo>
                    <a:pt x="59" y="242"/>
                  </a:lnTo>
                  <a:lnTo>
                    <a:pt x="52" y="258"/>
                  </a:lnTo>
                  <a:lnTo>
                    <a:pt x="35" y="259"/>
                  </a:lnTo>
                  <a:lnTo>
                    <a:pt x="28" y="240"/>
                  </a:lnTo>
                  <a:lnTo>
                    <a:pt x="14" y="218"/>
                  </a:lnTo>
                  <a:lnTo>
                    <a:pt x="0" y="190"/>
                  </a:lnTo>
                  <a:lnTo>
                    <a:pt x="6" y="179"/>
                  </a:lnTo>
                  <a:lnTo>
                    <a:pt x="17" y="166"/>
                  </a:lnTo>
                  <a:lnTo>
                    <a:pt x="20" y="143"/>
                  </a:lnTo>
                  <a:lnTo>
                    <a:pt x="10" y="134"/>
                  </a:lnTo>
                  <a:lnTo>
                    <a:pt x="6" y="109"/>
                  </a:lnTo>
                  <a:lnTo>
                    <a:pt x="14" y="91"/>
                  </a:lnTo>
                  <a:lnTo>
                    <a:pt x="28" y="91"/>
                  </a:lnTo>
                  <a:lnTo>
                    <a:pt x="32" y="84"/>
                  </a:lnTo>
                  <a:lnTo>
                    <a:pt x="26" y="78"/>
                  </a:lnTo>
                  <a:lnTo>
                    <a:pt x="45" y="52"/>
                  </a:lnTo>
                  <a:lnTo>
                    <a:pt x="56" y="32"/>
                  </a:lnTo>
                  <a:lnTo>
                    <a:pt x="63" y="19"/>
                  </a:lnTo>
                  <a:lnTo>
                    <a:pt x="76" y="19"/>
                  </a:lnTo>
                  <a:lnTo>
                    <a:pt x="78" y="9"/>
                  </a:lnTo>
                  <a:lnTo>
                    <a:pt x="103" y="12"/>
                  </a:lnTo>
                  <a:lnTo>
                    <a:pt x="103" y="1"/>
                  </a:lnTo>
                  <a:lnTo>
                    <a:pt x="111" y="0"/>
                  </a:lnTo>
                  <a:lnTo>
                    <a:pt x="131" y="9"/>
                  </a:lnTo>
                  <a:lnTo>
                    <a:pt x="154" y="21"/>
                  </a:lnTo>
                  <a:lnTo>
                    <a:pt x="160" y="48"/>
                  </a:lnTo>
                  <a:lnTo>
                    <a:pt x="166" y="55"/>
                  </a:lnTo>
                  <a:lnTo>
                    <a:pt x="144" y="61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79" name="Google Shape;379;p41"/>
            <p:cNvSpPr/>
            <p:nvPr/>
          </p:nvSpPr>
          <p:spPr>
            <a:xfrm>
              <a:off x="6316328" y="5544616"/>
              <a:ext cx="46388" cy="65717"/>
            </a:xfrm>
            <a:custGeom>
              <a:rect b="b" l="l" r="r" t="t"/>
              <a:pathLst>
                <a:path extrusionOk="0" h="34" w="24">
                  <a:moveTo>
                    <a:pt x="24" y="23"/>
                  </a:moveTo>
                  <a:lnTo>
                    <a:pt x="20" y="32"/>
                  </a:lnTo>
                  <a:lnTo>
                    <a:pt x="10" y="34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6" y="8"/>
                  </a:lnTo>
                  <a:lnTo>
                    <a:pt x="8" y="2"/>
                  </a:lnTo>
                  <a:lnTo>
                    <a:pt x="13" y="0"/>
                  </a:lnTo>
                  <a:lnTo>
                    <a:pt x="22" y="4"/>
                  </a:lnTo>
                  <a:lnTo>
                    <a:pt x="24" y="14"/>
                  </a:lnTo>
                  <a:lnTo>
                    <a:pt x="24" y="23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80" name="Google Shape;380;p41"/>
            <p:cNvSpPr/>
            <p:nvPr/>
          </p:nvSpPr>
          <p:spPr>
            <a:xfrm>
              <a:off x="6459358" y="3022252"/>
              <a:ext cx="204882" cy="195218"/>
            </a:xfrm>
            <a:custGeom>
              <a:rect b="b" l="l" r="r" t="t"/>
              <a:pathLst>
                <a:path extrusionOk="0" h="101" w="106">
                  <a:moveTo>
                    <a:pt x="56" y="79"/>
                  </a:moveTo>
                  <a:lnTo>
                    <a:pt x="24" y="101"/>
                  </a:lnTo>
                  <a:lnTo>
                    <a:pt x="4" y="93"/>
                  </a:lnTo>
                  <a:lnTo>
                    <a:pt x="3" y="93"/>
                  </a:lnTo>
                  <a:lnTo>
                    <a:pt x="5" y="90"/>
                  </a:lnTo>
                  <a:lnTo>
                    <a:pt x="4" y="81"/>
                  </a:lnTo>
                  <a:lnTo>
                    <a:pt x="7" y="70"/>
                  </a:lnTo>
                  <a:lnTo>
                    <a:pt x="16" y="62"/>
                  </a:lnTo>
                  <a:lnTo>
                    <a:pt x="12" y="54"/>
                  </a:lnTo>
                  <a:lnTo>
                    <a:pt x="4" y="53"/>
                  </a:lnTo>
                  <a:lnTo>
                    <a:pt x="0" y="37"/>
                  </a:lnTo>
                  <a:lnTo>
                    <a:pt x="4" y="29"/>
                  </a:lnTo>
                  <a:lnTo>
                    <a:pt x="8" y="24"/>
                  </a:lnTo>
                  <a:lnTo>
                    <a:pt x="12" y="20"/>
                  </a:lnTo>
                  <a:lnTo>
                    <a:pt x="11" y="8"/>
                  </a:lnTo>
                  <a:lnTo>
                    <a:pt x="17" y="12"/>
                  </a:lnTo>
                  <a:lnTo>
                    <a:pt x="36" y="6"/>
                  </a:lnTo>
                  <a:lnTo>
                    <a:pt x="45" y="10"/>
                  </a:lnTo>
                  <a:lnTo>
                    <a:pt x="59" y="10"/>
                  </a:lnTo>
                  <a:lnTo>
                    <a:pt x="78" y="3"/>
                  </a:lnTo>
                  <a:lnTo>
                    <a:pt x="87" y="3"/>
                  </a:lnTo>
                  <a:lnTo>
                    <a:pt x="106" y="0"/>
                  </a:lnTo>
                  <a:lnTo>
                    <a:pt x="99" y="13"/>
                  </a:lnTo>
                  <a:lnTo>
                    <a:pt x="91" y="18"/>
                  </a:lnTo>
                  <a:lnTo>
                    <a:pt x="94" y="33"/>
                  </a:lnTo>
                  <a:lnTo>
                    <a:pt x="91" y="58"/>
                  </a:lnTo>
                  <a:lnTo>
                    <a:pt x="56" y="79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81" name="Google Shape;381;p41"/>
            <p:cNvSpPr/>
            <p:nvPr/>
          </p:nvSpPr>
          <p:spPr>
            <a:xfrm>
              <a:off x="5738406" y="3575046"/>
              <a:ext cx="363375" cy="641705"/>
            </a:xfrm>
            <a:custGeom>
              <a:rect b="b" l="l" r="r" t="t"/>
              <a:pathLst>
                <a:path extrusionOk="0" h="332" w="188">
                  <a:moveTo>
                    <a:pt x="18" y="219"/>
                  </a:moveTo>
                  <a:lnTo>
                    <a:pt x="19" y="209"/>
                  </a:lnTo>
                  <a:lnTo>
                    <a:pt x="8" y="209"/>
                  </a:lnTo>
                  <a:lnTo>
                    <a:pt x="8" y="196"/>
                  </a:lnTo>
                  <a:lnTo>
                    <a:pt x="0" y="188"/>
                  </a:lnTo>
                  <a:lnTo>
                    <a:pt x="7" y="161"/>
                  </a:lnTo>
                  <a:lnTo>
                    <a:pt x="30" y="141"/>
                  </a:lnTo>
                  <a:lnTo>
                    <a:pt x="30" y="114"/>
                  </a:lnTo>
                  <a:lnTo>
                    <a:pt x="37" y="72"/>
                  </a:lnTo>
                  <a:lnTo>
                    <a:pt x="40" y="63"/>
                  </a:lnTo>
                  <a:lnTo>
                    <a:pt x="33" y="56"/>
                  </a:lnTo>
                  <a:lnTo>
                    <a:pt x="32" y="49"/>
                  </a:lnTo>
                  <a:lnTo>
                    <a:pt x="25" y="44"/>
                  </a:lnTo>
                  <a:lnTo>
                    <a:pt x="20" y="11"/>
                  </a:lnTo>
                  <a:lnTo>
                    <a:pt x="38" y="0"/>
                  </a:lnTo>
                  <a:lnTo>
                    <a:pt x="111" y="40"/>
                  </a:lnTo>
                  <a:lnTo>
                    <a:pt x="184" y="80"/>
                  </a:lnTo>
                  <a:lnTo>
                    <a:pt x="188" y="162"/>
                  </a:lnTo>
                  <a:lnTo>
                    <a:pt x="172" y="161"/>
                  </a:lnTo>
                  <a:lnTo>
                    <a:pt x="164" y="176"/>
                  </a:lnTo>
                  <a:lnTo>
                    <a:pt x="160" y="189"/>
                  </a:lnTo>
                  <a:lnTo>
                    <a:pt x="163" y="194"/>
                  </a:lnTo>
                  <a:lnTo>
                    <a:pt x="158" y="200"/>
                  </a:lnTo>
                  <a:lnTo>
                    <a:pt x="160" y="209"/>
                  </a:lnTo>
                  <a:lnTo>
                    <a:pt x="155" y="217"/>
                  </a:lnTo>
                  <a:lnTo>
                    <a:pt x="154" y="225"/>
                  </a:lnTo>
                  <a:lnTo>
                    <a:pt x="160" y="224"/>
                  </a:lnTo>
                  <a:lnTo>
                    <a:pt x="164" y="232"/>
                  </a:lnTo>
                  <a:lnTo>
                    <a:pt x="164" y="244"/>
                  </a:lnTo>
                  <a:lnTo>
                    <a:pt x="171" y="250"/>
                  </a:lnTo>
                  <a:lnTo>
                    <a:pt x="171" y="255"/>
                  </a:lnTo>
                  <a:lnTo>
                    <a:pt x="160" y="258"/>
                  </a:lnTo>
                  <a:lnTo>
                    <a:pt x="151" y="267"/>
                  </a:lnTo>
                  <a:lnTo>
                    <a:pt x="138" y="290"/>
                  </a:lnTo>
                  <a:lnTo>
                    <a:pt x="121" y="299"/>
                  </a:lnTo>
                  <a:lnTo>
                    <a:pt x="103" y="298"/>
                  </a:lnTo>
                  <a:lnTo>
                    <a:pt x="98" y="300"/>
                  </a:lnTo>
                  <a:lnTo>
                    <a:pt x="100" y="307"/>
                  </a:lnTo>
                  <a:lnTo>
                    <a:pt x="90" y="314"/>
                  </a:lnTo>
                  <a:lnTo>
                    <a:pt x="83" y="323"/>
                  </a:lnTo>
                  <a:lnTo>
                    <a:pt x="59" y="330"/>
                  </a:lnTo>
                  <a:lnTo>
                    <a:pt x="55" y="326"/>
                  </a:lnTo>
                  <a:lnTo>
                    <a:pt x="52" y="325"/>
                  </a:lnTo>
                  <a:lnTo>
                    <a:pt x="48" y="331"/>
                  </a:lnTo>
                  <a:lnTo>
                    <a:pt x="33" y="332"/>
                  </a:lnTo>
                  <a:lnTo>
                    <a:pt x="36" y="326"/>
                  </a:lnTo>
                  <a:lnTo>
                    <a:pt x="30" y="312"/>
                  </a:lnTo>
                  <a:lnTo>
                    <a:pt x="28" y="304"/>
                  </a:lnTo>
                  <a:lnTo>
                    <a:pt x="20" y="300"/>
                  </a:lnTo>
                  <a:lnTo>
                    <a:pt x="9" y="288"/>
                  </a:lnTo>
                  <a:lnTo>
                    <a:pt x="13" y="278"/>
                  </a:lnTo>
                  <a:lnTo>
                    <a:pt x="21" y="280"/>
                  </a:lnTo>
                  <a:lnTo>
                    <a:pt x="26" y="279"/>
                  </a:lnTo>
                  <a:lnTo>
                    <a:pt x="36" y="279"/>
                  </a:lnTo>
                  <a:lnTo>
                    <a:pt x="26" y="260"/>
                  </a:lnTo>
                  <a:lnTo>
                    <a:pt x="27" y="246"/>
                  </a:lnTo>
                  <a:lnTo>
                    <a:pt x="25" y="233"/>
                  </a:lnTo>
                  <a:lnTo>
                    <a:pt x="18" y="219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82" name="Google Shape;382;p41"/>
            <p:cNvSpPr/>
            <p:nvPr/>
          </p:nvSpPr>
          <p:spPr>
            <a:xfrm>
              <a:off x="5259061" y="4071788"/>
              <a:ext cx="67650" cy="204882"/>
            </a:xfrm>
            <a:custGeom>
              <a:rect b="b" l="l" r="r" t="t"/>
              <a:pathLst>
                <a:path extrusionOk="0" h="106" w="35">
                  <a:moveTo>
                    <a:pt x="35" y="102"/>
                  </a:moveTo>
                  <a:lnTo>
                    <a:pt x="21" y="106"/>
                  </a:lnTo>
                  <a:lnTo>
                    <a:pt x="17" y="99"/>
                  </a:lnTo>
                  <a:lnTo>
                    <a:pt x="12" y="86"/>
                  </a:lnTo>
                  <a:lnTo>
                    <a:pt x="10" y="75"/>
                  </a:lnTo>
                  <a:lnTo>
                    <a:pt x="14" y="57"/>
                  </a:lnTo>
                  <a:lnTo>
                    <a:pt x="10" y="49"/>
                  </a:lnTo>
                  <a:lnTo>
                    <a:pt x="8" y="33"/>
                  </a:lnTo>
                  <a:lnTo>
                    <a:pt x="8" y="18"/>
                  </a:lnTo>
                  <a:lnTo>
                    <a:pt x="0" y="7"/>
                  </a:lnTo>
                  <a:lnTo>
                    <a:pt x="2" y="0"/>
                  </a:lnTo>
                  <a:lnTo>
                    <a:pt x="18" y="1"/>
                  </a:lnTo>
                  <a:lnTo>
                    <a:pt x="15" y="12"/>
                  </a:lnTo>
                  <a:lnTo>
                    <a:pt x="21" y="18"/>
                  </a:lnTo>
                  <a:lnTo>
                    <a:pt x="27" y="25"/>
                  </a:lnTo>
                  <a:lnTo>
                    <a:pt x="28" y="36"/>
                  </a:lnTo>
                  <a:lnTo>
                    <a:pt x="32" y="40"/>
                  </a:lnTo>
                  <a:lnTo>
                    <a:pt x="31" y="88"/>
                  </a:lnTo>
                  <a:lnTo>
                    <a:pt x="35" y="102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83" name="Google Shape;383;p41"/>
            <p:cNvSpPr/>
            <p:nvPr/>
          </p:nvSpPr>
          <p:spPr>
            <a:xfrm>
              <a:off x="8668601" y="3694882"/>
              <a:ext cx="307323" cy="591451"/>
            </a:xfrm>
            <a:custGeom>
              <a:rect b="b" l="l" r="r" t="t"/>
              <a:pathLst>
                <a:path extrusionOk="0" h="306" w="159">
                  <a:moveTo>
                    <a:pt x="110" y="171"/>
                  </a:moveTo>
                  <a:lnTo>
                    <a:pt x="93" y="162"/>
                  </a:lnTo>
                  <a:lnTo>
                    <a:pt x="78" y="162"/>
                  </a:lnTo>
                  <a:lnTo>
                    <a:pt x="78" y="146"/>
                  </a:lnTo>
                  <a:lnTo>
                    <a:pt x="62" y="146"/>
                  </a:lnTo>
                  <a:lnTo>
                    <a:pt x="63" y="169"/>
                  </a:lnTo>
                  <a:lnTo>
                    <a:pt x="56" y="199"/>
                  </a:lnTo>
                  <a:lnTo>
                    <a:pt x="52" y="217"/>
                  </a:lnTo>
                  <a:lnTo>
                    <a:pt x="54" y="233"/>
                  </a:lnTo>
                  <a:lnTo>
                    <a:pt x="66" y="233"/>
                  </a:lnTo>
                  <a:lnTo>
                    <a:pt x="75" y="252"/>
                  </a:lnTo>
                  <a:lnTo>
                    <a:pt x="79" y="270"/>
                  </a:lnTo>
                  <a:lnTo>
                    <a:pt x="90" y="282"/>
                  </a:lnTo>
                  <a:lnTo>
                    <a:pt x="101" y="284"/>
                  </a:lnTo>
                  <a:lnTo>
                    <a:pt x="111" y="295"/>
                  </a:lnTo>
                  <a:lnTo>
                    <a:pt x="106" y="304"/>
                  </a:lnTo>
                  <a:lnTo>
                    <a:pt x="93" y="306"/>
                  </a:lnTo>
                  <a:lnTo>
                    <a:pt x="91" y="295"/>
                  </a:lnTo>
                  <a:lnTo>
                    <a:pt x="76" y="286"/>
                  </a:lnTo>
                  <a:lnTo>
                    <a:pt x="73" y="290"/>
                  </a:lnTo>
                  <a:lnTo>
                    <a:pt x="66" y="282"/>
                  </a:lnTo>
                  <a:lnTo>
                    <a:pt x="62" y="272"/>
                  </a:lnTo>
                  <a:lnTo>
                    <a:pt x="51" y="260"/>
                  </a:lnTo>
                  <a:lnTo>
                    <a:pt x="42" y="250"/>
                  </a:lnTo>
                  <a:lnTo>
                    <a:pt x="40" y="263"/>
                  </a:lnTo>
                  <a:lnTo>
                    <a:pt x="36" y="251"/>
                  </a:lnTo>
                  <a:lnTo>
                    <a:pt x="37" y="238"/>
                  </a:lnTo>
                  <a:lnTo>
                    <a:pt x="41" y="218"/>
                  </a:lnTo>
                  <a:lnTo>
                    <a:pt x="48" y="197"/>
                  </a:lnTo>
                  <a:lnTo>
                    <a:pt x="56" y="177"/>
                  </a:lnTo>
                  <a:lnTo>
                    <a:pt x="47" y="158"/>
                  </a:lnTo>
                  <a:lnTo>
                    <a:pt x="46" y="149"/>
                  </a:lnTo>
                  <a:lnTo>
                    <a:pt x="43" y="137"/>
                  </a:lnTo>
                  <a:lnTo>
                    <a:pt x="29" y="121"/>
                  </a:lnTo>
                  <a:lnTo>
                    <a:pt x="24" y="110"/>
                  </a:lnTo>
                  <a:lnTo>
                    <a:pt x="30" y="106"/>
                  </a:lnTo>
                  <a:lnTo>
                    <a:pt x="34" y="88"/>
                  </a:lnTo>
                  <a:lnTo>
                    <a:pt x="25" y="75"/>
                  </a:lnTo>
                  <a:lnTo>
                    <a:pt x="11" y="60"/>
                  </a:lnTo>
                  <a:lnTo>
                    <a:pt x="0" y="41"/>
                  </a:lnTo>
                  <a:lnTo>
                    <a:pt x="7" y="37"/>
                  </a:lnTo>
                  <a:lnTo>
                    <a:pt x="12" y="15"/>
                  </a:lnTo>
                  <a:lnTo>
                    <a:pt x="25" y="14"/>
                  </a:lnTo>
                  <a:lnTo>
                    <a:pt x="34" y="5"/>
                  </a:lnTo>
                  <a:lnTo>
                    <a:pt x="43" y="0"/>
                  </a:lnTo>
                  <a:lnTo>
                    <a:pt x="52" y="7"/>
                  </a:lnTo>
                  <a:lnTo>
                    <a:pt x="55" y="19"/>
                  </a:lnTo>
                  <a:lnTo>
                    <a:pt x="67" y="20"/>
                  </a:lnTo>
                  <a:lnTo>
                    <a:pt x="66" y="42"/>
                  </a:lnTo>
                  <a:lnTo>
                    <a:pt x="69" y="61"/>
                  </a:lnTo>
                  <a:lnTo>
                    <a:pt x="87" y="48"/>
                  </a:lnTo>
                  <a:lnTo>
                    <a:pt x="93" y="52"/>
                  </a:lnTo>
                  <a:lnTo>
                    <a:pt x="103" y="51"/>
                  </a:lnTo>
                  <a:lnTo>
                    <a:pt x="106" y="44"/>
                  </a:lnTo>
                  <a:lnTo>
                    <a:pt x="120" y="45"/>
                  </a:lnTo>
                  <a:lnTo>
                    <a:pt x="136" y="62"/>
                  </a:lnTo>
                  <a:lnTo>
                    <a:pt x="140" y="83"/>
                  </a:lnTo>
                  <a:lnTo>
                    <a:pt x="157" y="101"/>
                  </a:lnTo>
                  <a:lnTo>
                    <a:pt x="159" y="119"/>
                  </a:lnTo>
                  <a:lnTo>
                    <a:pt x="154" y="128"/>
                  </a:lnTo>
                  <a:lnTo>
                    <a:pt x="136" y="125"/>
                  </a:lnTo>
                  <a:lnTo>
                    <a:pt x="113" y="129"/>
                  </a:lnTo>
                  <a:lnTo>
                    <a:pt x="103" y="146"/>
                  </a:lnTo>
                  <a:lnTo>
                    <a:pt x="110" y="171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84" name="Google Shape;384;p41"/>
            <p:cNvSpPr/>
            <p:nvPr/>
          </p:nvSpPr>
          <p:spPr>
            <a:xfrm>
              <a:off x="7477968" y="2871490"/>
              <a:ext cx="266733" cy="170090"/>
            </a:xfrm>
            <a:custGeom>
              <a:rect b="b" l="l" r="r" t="t"/>
              <a:pathLst>
                <a:path extrusionOk="0" h="88" w="138">
                  <a:moveTo>
                    <a:pt x="54" y="15"/>
                  </a:moveTo>
                  <a:lnTo>
                    <a:pt x="50" y="22"/>
                  </a:lnTo>
                  <a:lnTo>
                    <a:pt x="30" y="18"/>
                  </a:lnTo>
                  <a:lnTo>
                    <a:pt x="32" y="30"/>
                  </a:lnTo>
                  <a:lnTo>
                    <a:pt x="50" y="29"/>
                  </a:lnTo>
                  <a:lnTo>
                    <a:pt x="73" y="35"/>
                  </a:lnTo>
                  <a:lnTo>
                    <a:pt x="104" y="32"/>
                  </a:lnTo>
                  <a:lnTo>
                    <a:pt x="113" y="51"/>
                  </a:lnTo>
                  <a:lnTo>
                    <a:pt x="119" y="49"/>
                  </a:lnTo>
                  <a:lnTo>
                    <a:pt x="130" y="54"/>
                  </a:lnTo>
                  <a:lnTo>
                    <a:pt x="132" y="62"/>
                  </a:lnTo>
                  <a:lnTo>
                    <a:pt x="138" y="74"/>
                  </a:lnTo>
                  <a:lnTo>
                    <a:pt x="120" y="74"/>
                  </a:lnTo>
                  <a:lnTo>
                    <a:pt x="108" y="72"/>
                  </a:lnTo>
                  <a:lnTo>
                    <a:pt x="99" y="81"/>
                  </a:lnTo>
                  <a:lnTo>
                    <a:pt x="92" y="83"/>
                  </a:lnTo>
                  <a:lnTo>
                    <a:pt x="88" y="88"/>
                  </a:lnTo>
                  <a:lnTo>
                    <a:pt x="79" y="81"/>
                  </a:lnTo>
                  <a:lnTo>
                    <a:pt x="76" y="64"/>
                  </a:lnTo>
                  <a:lnTo>
                    <a:pt x="71" y="63"/>
                  </a:lnTo>
                  <a:lnTo>
                    <a:pt x="71" y="56"/>
                  </a:lnTo>
                  <a:lnTo>
                    <a:pt x="60" y="51"/>
                  </a:lnTo>
                  <a:lnTo>
                    <a:pt x="55" y="59"/>
                  </a:lnTo>
                  <a:lnTo>
                    <a:pt x="55" y="67"/>
                  </a:lnTo>
                  <a:lnTo>
                    <a:pt x="53" y="70"/>
                  </a:lnTo>
                  <a:lnTo>
                    <a:pt x="43" y="70"/>
                  </a:lnTo>
                  <a:lnTo>
                    <a:pt x="40" y="79"/>
                  </a:lnTo>
                  <a:lnTo>
                    <a:pt x="33" y="75"/>
                  </a:lnTo>
                  <a:lnTo>
                    <a:pt x="22" y="82"/>
                  </a:lnTo>
                  <a:lnTo>
                    <a:pt x="16" y="79"/>
                  </a:lnTo>
                  <a:lnTo>
                    <a:pt x="21" y="58"/>
                  </a:lnTo>
                  <a:lnTo>
                    <a:pt x="13" y="43"/>
                  </a:lnTo>
                  <a:lnTo>
                    <a:pt x="0" y="38"/>
                  </a:lnTo>
                  <a:lnTo>
                    <a:pt x="2" y="29"/>
                  </a:lnTo>
                  <a:lnTo>
                    <a:pt x="16" y="30"/>
                  </a:lnTo>
                  <a:lnTo>
                    <a:pt x="21" y="19"/>
                  </a:lnTo>
                  <a:lnTo>
                    <a:pt x="23" y="5"/>
                  </a:lnTo>
                  <a:lnTo>
                    <a:pt x="44" y="0"/>
                  </a:lnTo>
                  <a:lnTo>
                    <a:pt x="43" y="10"/>
                  </a:lnTo>
                  <a:lnTo>
                    <a:pt x="47" y="16"/>
                  </a:lnTo>
                  <a:lnTo>
                    <a:pt x="54" y="15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85" name="Google Shape;385;p41"/>
            <p:cNvSpPr/>
            <p:nvPr/>
          </p:nvSpPr>
          <p:spPr>
            <a:xfrm>
              <a:off x="6963831" y="2801908"/>
              <a:ext cx="500608" cy="297658"/>
            </a:xfrm>
            <a:custGeom>
              <a:rect b="b" l="l" r="r" t="t"/>
              <a:pathLst>
                <a:path extrusionOk="0" h="154" w="259">
                  <a:moveTo>
                    <a:pt x="176" y="146"/>
                  </a:moveTo>
                  <a:lnTo>
                    <a:pt x="170" y="129"/>
                  </a:lnTo>
                  <a:lnTo>
                    <a:pt x="157" y="128"/>
                  </a:lnTo>
                  <a:lnTo>
                    <a:pt x="134" y="110"/>
                  </a:lnTo>
                  <a:lnTo>
                    <a:pt x="120" y="107"/>
                  </a:lnTo>
                  <a:lnTo>
                    <a:pt x="99" y="97"/>
                  </a:lnTo>
                  <a:lnTo>
                    <a:pt x="86" y="95"/>
                  </a:lnTo>
                  <a:lnTo>
                    <a:pt x="79" y="99"/>
                  </a:lnTo>
                  <a:lnTo>
                    <a:pt x="68" y="98"/>
                  </a:lnTo>
                  <a:lnTo>
                    <a:pt x="58" y="110"/>
                  </a:lnTo>
                  <a:lnTo>
                    <a:pt x="44" y="114"/>
                  </a:lnTo>
                  <a:lnTo>
                    <a:pt x="38" y="100"/>
                  </a:lnTo>
                  <a:lnTo>
                    <a:pt x="36" y="78"/>
                  </a:lnTo>
                  <a:lnTo>
                    <a:pt x="21" y="71"/>
                  </a:lnTo>
                  <a:lnTo>
                    <a:pt x="23" y="57"/>
                  </a:lnTo>
                  <a:lnTo>
                    <a:pt x="11" y="56"/>
                  </a:lnTo>
                  <a:lnTo>
                    <a:pt x="11" y="38"/>
                  </a:lnTo>
                  <a:lnTo>
                    <a:pt x="28" y="43"/>
                  </a:lnTo>
                  <a:lnTo>
                    <a:pt x="41" y="37"/>
                  </a:lnTo>
                  <a:lnTo>
                    <a:pt x="27" y="25"/>
                  </a:lnTo>
                  <a:lnTo>
                    <a:pt x="19" y="13"/>
                  </a:lnTo>
                  <a:lnTo>
                    <a:pt x="7" y="18"/>
                  </a:lnTo>
                  <a:lnTo>
                    <a:pt x="8" y="33"/>
                  </a:lnTo>
                  <a:lnTo>
                    <a:pt x="0" y="20"/>
                  </a:lnTo>
                  <a:lnTo>
                    <a:pt x="6" y="13"/>
                  </a:lnTo>
                  <a:lnTo>
                    <a:pt x="24" y="9"/>
                  </a:lnTo>
                  <a:lnTo>
                    <a:pt x="37" y="14"/>
                  </a:lnTo>
                  <a:lnTo>
                    <a:pt x="52" y="30"/>
                  </a:lnTo>
                  <a:lnTo>
                    <a:pt x="61" y="29"/>
                  </a:lnTo>
                  <a:lnTo>
                    <a:pt x="80" y="29"/>
                  </a:lnTo>
                  <a:lnTo>
                    <a:pt x="74" y="19"/>
                  </a:lnTo>
                  <a:lnTo>
                    <a:pt x="87" y="12"/>
                  </a:lnTo>
                  <a:lnTo>
                    <a:pt x="98" y="0"/>
                  </a:lnTo>
                  <a:lnTo>
                    <a:pt x="123" y="11"/>
                  </a:lnTo>
                  <a:lnTo>
                    <a:pt x="129" y="27"/>
                  </a:lnTo>
                  <a:lnTo>
                    <a:pt x="137" y="31"/>
                  </a:lnTo>
                  <a:lnTo>
                    <a:pt x="155" y="30"/>
                  </a:lnTo>
                  <a:lnTo>
                    <a:pt x="161" y="34"/>
                  </a:lnTo>
                  <a:lnTo>
                    <a:pt x="175" y="55"/>
                  </a:lnTo>
                  <a:lnTo>
                    <a:pt x="198" y="69"/>
                  </a:lnTo>
                  <a:lnTo>
                    <a:pt x="211" y="79"/>
                  </a:lnTo>
                  <a:lnTo>
                    <a:pt x="231" y="89"/>
                  </a:lnTo>
                  <a:lnTo>
                    <a:pt x="256" y="98"/>
                  </a:lnTo>
                  <a:lnTo>
                    <a:pt x="259" y="111"/>
                  </a:lnTo>
                  <a:lnTo>
                    <a:pt x="254" y="110"/>
                  </a:lnTo>
                  <a:lnTo>
                    <a:pt x="244" y="105"/>
                  </a:lnTo>
                  <a:lnTo>
                    <a:pt x="243" y="112"/>
                  </a:lnTo>
                  <a:lnTo>
                    <a:pt x="230" y="116"/>
                  </a:lnTo>
                  <a:lnTo>
                    <a:pt x="230" y="133"/>
                  </a:lnTo>
                  <a:lnTo>
                    <a:pt x="222" y="139"/>
                  </a:lnTo>
                  <a:lnTo>
                    <a:pt x="209" y="142"/>
                  </a:lnTo>
                  <a:lnTo>
                    <a:pt x="207" y="151"/>
                  </a:lnTo>
                  <a:lnTo>
                    <a:pt x="195" y="154"/>
                  </a:lnTo>
                  <a:lnTo>
                    <a:pt x="176" y="146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86" name="Google Shape;386;p41"/>
            <p:cNvSpPr/>
            <p:nvPr/>
          </p:nvSpPr>
          <p:spPr>
            <a:xfrm>
              <a:off x="9685277" y="4846858"/>
              <a:ext cx="85045" cy="44456"/>
            </a:xfrm>
            <a:custGeom>
              <a:rect b="b" l="l" r="r" t="t"/>
              <a:pathLst>
                <a:path extrusionOk="0" h="23" w="44">
                  <a:moveTo>
                    <a:pt x="0" y="13"/>
                  </a:moveTo>
                  <a:lnTo>
                    <a:pt x="2" y="8"/>
                  </a:lnTo>
                  <a:lnTo>
                    <a:pt x="19" y="4"/>
                  </a:lnTo>
                  <a:lnTo>
                    <a:pt x="32" y="3"/>
                  </a:lnTo>
                  <a:lnTo>
                    <a:pt x="37" y="0"/>
                  </a:lnTo>
                  <a:lnTo>
                    <a:pt x="44" y="3"/>
                  </a:lnTo>
                  <a:lnTo>
                    <a:pt x="37" y="9"/>
                  </a:lnTo>
                  <a:lnTo>
                    <a:pt x="17" y="18"/>
                  </a:lnTo>
                  <a:lnTo>
                    <a:pt x="1" y="23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87" name="Google Shape;387;p41"/>
            <p:cNvSpPr/>
            <p:nvPr/>
          </p:nvSpPr>
          <p:spPr>
            <a:xfrm>
              <a:off x="3071079" y="4077586"/>
              <a:ext cx="38657" cy="36725"/>
            </a:xfrm>
            <a:custGeom>
              <a:rect b="b" l="l" r="r" t="t"/>
              <a:pathLst>
                <a:path extrusionOk="0" h="19" w="20">
                  <a:moveTo>
                    <a:pt x="6" y="3"/>
                  </a:moveTo>
                  <a:lnTo>
                    <a:pt x="16" y="0"/>
                  </a:lnTo>
                  <a:lnTo>
                    <a:pt x="20" y="1"/>
                  </a:lnTo>
                  <a:lnTo>
                    <a:pt x="19" y="16"/>
                  </a:lnTo>
                  <a:lnTo>
                    <a:pt x="3" y="19"/>
                  </a:lnTo>
                  <a:lnTo>
                    <a:pt x="0" y="17"/>
                  </a:lnTo>
                  <a:lnTo>
                    <a:pt x="6" y="11"/>
                  </a:lnTo>
                  <a:lnTo>
                    <a:pt x="6" y="3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88" name="Google Shape;388;p41"/>
            <p:cNvSpPr/>
            <p:nvPr/>
          </p:nvSpPr>
          <p:spPr>
            <a:xfrm>
              <a:off x="5514196" y="3016453"/>
              <a:ext cx="135299" cy="282195"/>
            </a:xfrm>
            <a:custGeom>
              <a:rect b="b" l="l" r="r" t="t"/>
              <a:pathLst>
                <a:path extrusionOk="0" h="146" w="70">
                  <a:moveTo>
                    <a:pt x="36" y="146"/>
                  </a:moveTo>
                  <a:lnTo>
                    <a:pt x="28" y="109"/>
                  </a:lnTo>
                  <a:lnTo>
                    <a:pt x="17" y="100"/>
                  </a:lnTo>
                  <a:lnTo>
                    <a:pt x="17" y="95"/>
                  </a:lnTo>
                  <a:lnTo>
                    <a:pt x="2" y="83"/>
                  </a:lnTo>
                  <a:lnTo>
                    <a:pt x="0" y="67"/>
                  </a:lnTo>
                  <a:lnTo>
                    <a:pt x="10" y="56"/>
                  </a:lnTo>
                  <a:lnTo>
                    <a:pt x="14" y="39"/>
                  </a:lnTo>
                  <a:lnTo>
                    <a:pt x="11" y="19"/>
                  </a:lnTo>
                  <a:lnTo>
                    <a:pt x="14" y="8"/>
                  </a:lnTo>
                  <a:lnTo>
                    <a:pt x="32" y="0"/>
                  </a:lnTo>
                  <a:lnTo>
                    <a:pt x="44" y="3"/>
                  </a:lnTo>
                  <a:lnTo>
                    <a:pt x="44" y="13"/>
                  </a:lnTo>
                  <a:lnTo>
                    <a:pt x="59" y="6"/>
                  </a:lnTo>
                  <a:lnTo>
                    <a:pt x="60" y="9"/>
                  </a:lnTo>
                  <a:lnTo>
                    <a:pt x="52" y="19"/>
                  </a:lnTo>
                  <a:lnTo>
                    <a:pt x="52" y="29"/>
                  </a:lnTo>
                  <a:lnTo>
                    <a:pt x="58" y="34"/>
                  </a:lnTo>
                  <a:lnTo>
                    <a:pt x="56" y="52"/>
                  </a:lnTo>
                  <a:lnTo>
                    <a:pt x="45" y="63"/>
                  </a:lnTo>
                  <a:lnTo>
                    <a:pt x="49" y="74"/>
                  </a:lnTo>
                  <a:lnTo>
                    <a:pt x="58" y="74"/>
                  </a:lnTo>
                  <a:lnTo>
                    <a:pt x="63" y="84"/>
                  </a:lnTo>
                  <a:lnTo>
                    <a:pt x="70" y="87"/>
                  </a:lnTo>
                  <a:lnTo>
                    <a:pt x="69" y="103"/>
                  </a:lnTo>
                  <a:lnTo>
                    <a:pt x="61" y="109"/>
                  </a:lnTo>
                  <a:lnTo>
                    <a:pt x="56" y="116"/>
                  </a:lnTo>
                  <a:lnTo>
                    <a:pt x="44" y="124"/>
                  </a:lnTo>
                  <a:lnTo>
                    <a:pt x="46" y="132"/>
                  </a:lnTo>
                  <a:lnTo>
                    <a:pt x="45" y="141"/>
                  </a:lnTo>
                  <a:lnTo>
                    <a:pt x="36" y="146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89" name="Google Shape;389;p41"/>
            <p:cNvSpPr/>
            <p:nvPr/>
          </p:nvSpPr>
          <p:spPr>
            <a:xfrm>
              <a:off x="6119178" y="2828967"/>
              <a:ext cx="626242" cy="249338"/>
            </a:xfrm>
            <a:custGeom>
              <a:rect b="b" l="l" r="r" t="t"/>
              <a:pathLst>
                <a:path extrusionOk="0" h="129" w="324">
                  <a:moveTo>
                    <a:pt x="177" y="15"/>
                  </a:moveTo>
                  <a:lnTo>
                    <a:pt x="202" y="23"/>
                  </a:lnTo>
                  <a:lnTo>
                    <a:pt x="222" y="20"/>
                  </a:lnTo>
                  <a:lnTo>
                    <a:pt x="236" y="22"/>
                  </a:lnTo>
                  <a:lnTo>
                    <a:pt x="254" y="11"/>
                  </a:lnTo>
                  <a:lnTo>
                    <a:pt x="272" y="10"/>
                  </a:lnTo>
                  <a:lnTo>
                    <a:pt x="290" y="20"/>
                  </a:lnTo>
                  <a:lnTo>
                    <a:pt x="294" y="27"/>
                  </a:lnTo>
                  <a:lnTo>
                    <a:pt x="294" y="37"/>
                  </a:lnTo>
                  <a:lnTo>
                    <a:pt x="308" y="42"/>
                  </a:lnTo>
                  <a:lnTo>
                    <a:pt x="316" y="48"/>
                  </a:lnTo>
                  <a:lnTo>
                    <a:pt x="305" y="54"/>
                  </a:lnTo>
                  <a:lnTo>
                    <a:pt x="314" y="78"/>
                  </a:lnTo>
                  <a:lnTo>
                    <a:pt x="312" y="84"/>
                  </a:lnTo>
                  <a:lnTo>
                    <a:pt x="324" y="101"/>
                  </a:lnTo>
                  <a:lnTo>
                    <a:pt x="316" y="104"/>
                  </a:lnTo>
                  <a:lnTo>
                    <a:pt x="310" y="99"/>
                  </a:lnTo>
                  <a:lnTo>
                    <a:pt x="289" y="96"/>
                  </a:lnTo>
                  <a:lnTo>
                    <a:pt x="282" y="100"/>
                  </a:lnTo>
                  <a:lnTo>
                    <a:pt x="263" y="103"/>
                  </a:lnTo>
                  <a:lnTo>
                    <a:pt x="254" y="103"/>
                  </a:lnTo>
                  <a:lnTo>
                    <a:pt x="235" y="110"/>
                  </a:lnTo>
                  <a:lnTo>
                    <a:pt x="221" y="110"/>
                  </a:lnTo>
                  <a:lnTo>
                    <a:pt x="212" y="106"/>
                  </a:lnTo>
                  <a:lnTo>
                    <a:pt x="193" y="112"/>
                  </a:lnTo>
                  <a:lnTo>
                    <a:pt x="187" y="108"/>
                  </a:lnTo>
                  <a:lnTo>
                    <a:pt x="188" y="120"/>
                  </a:lnTo>
                  <a:lnTo>
                    <a:pt x="184" y="124"/>
                  </a:lnTo>
                  <a:lnTo>
                    <a:pt x="180" y="129"/>
                  </a:lnTo>
                  <a:lnTo>
                    <a:pt x="172" y="119"/>
                  </a:lnTo>
                  <a:lnTo>
                    <a:pt x="178" y="112"/>
                  </a:lnTo>
                  <a:lnTo>
                    <a:pt x="167" y="113"/>
                  </a:lnTo>
                  <a:lnTo>
                    <a:pt x="153" y="109"/>
                  </a:lnTo>
                  <a:lnTo>
                    <a:pt x="142" y="120"/>
                  </a:lnTo>
                  <a:lnTo>
                    <a:pt x="116" y="123"/>
                  </a:lnTo>
                  <a:lnTo>
                    <a:pt x="101" y="112"/>
                  </a:lnTo>
                  <a:lnTo>
                    <a:pt x="82" y="111"/>
                  </a:lnTo>
                  <a:lnTo>
                    <a:pt x="80" y="120"/>
                  </a:lnTo>
                  <a:lnTo>
                    <a:pt x="68" y="122"/>
                  </a:lnTo>
                  <a:lnTo>
                    <a:pt x="50" y="111"/>
                  </a:lnTo>
                  <a:lnTo>
                    <a:pt x="31" y="111"/>
                  </a:lnTo>
                  <a:lnTo>
                    <a:pt x="19" y="91"/>
                  </a:lnTo>
                  <a:lnTo>
                    <a:pt x="6" y="79"/>
                  </a:lnTo>
                  <a:lnTo>
                    <a:pt x="12" y="63"/>
                  </a:lnTo>
                  <a:lnTo>
                    <a:pt x="0" y="53"/>
                  </a:lnTo>
                  <a:lnTo>
                    <a:pt x="17" y="34"/>
                  </a:lnTo>
                  <a:lnTo>
                    <a:pt x="43" y="33"/>
                  </a:lnTo>
                  <a:lnTo>
                    <a:pt x="48" y="17"/>
                  </a:lnTo>
                  <a:lnTo>
                    <a:pt x="81" y="20"/>
                  </a:lnTo>
                  <a:lnTo>
                    <a:pt x="99" y="7"/>
                  </a:lnTo>
                  <a:lnTo>
                    <a:pt x="118" y="1"/>
                  </a:lnTo>
                  <a:lnTo>
                    <a:pt x="145" y="0"/>
                  </a:lnTo>
                  <a:lnTo>
                    <a:pt x="177" y="15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90" name="Google Shape;390;p41"/>
            <p:cNvSpPr/>
            <p:nvPr/>
          </p:nvSpPr>
          <p:spPr>
            <a:xfrm>
              <a:off x="6107581" y="2825102"/>
              <a:ext cx="96642" cy="79247"/>
            </a:xfrm>
            <a:custGeom>
              <a:rect b="b" l="l" r="r" t="t"/>
              <a:pathLst>
                <a:path extrusionOk="0" h="41" w="50">
                  <a:moveTo>
                    <a:pt x="21" y="30"/>
                  </a:moveTo>
                  <a:lnTo>
                    <a:pt x="8" y="41"/>
                  </a:lnTo>
                  <a:lnTo>
                    <a:pt x="2" y="32"/>
                  </a:lnTo>
                  <a:lnTo>
                    <a:pt x="2" y="27"/>
                  </a:lnTo>
                  <a:lnTo>
                    <a:pt x="5" y="25"/>
                  </a:lnTo>
                  <a:lnTo>
                    <a:pt x="9" y="12"/>
                  </a:lnTo>
                  <a:lnTo>
                    <a:pt x="0" y="7"/>
                  </a:lnTo>
                  <a:lnTo>
                    <a:pt x="17" y="0"/>
                  </a:lnTo>
                  <a:lnTo>
                    <a:pt x="32" y="3"/>
                  </a:lnTo>
                  <a:lnTo>
                    <a:pt x="35" y="11"/>
                  </a:lnTo>
                  <a:lnTo>
                    <a:pt x="50" y="18"/>
                  </a:lnTo>
                  <a:lnTo>
                    <a:pt x="47" y="23"/>
                  </a:lnTo>
                  <a:lnTo>
                    <a:pt x="28" y="24"/>
                  </a:lnTo>
                  <a:lnTo>
                    <a:pt x="21" y="3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91" name="Google Shape;391;p41"/>
            <p:cNvSpPr/>
            <p:nvPr/>
          </p:nvSpPr>
          <p:spPr>
            <a:xfrm>
              <a:off x="9422410" y="3499664"/>
              <a:ext cx="48322" cy="133367"/>
            </a:xfrm>
            <a:custGeom>
              <a:rect b="b" l="l" r="r" t="t"/>
              <a:pathLst>
                <a:path extrusionOk="0" h="69" w="25">
                  <a:moveTo>
                    <a:pt x="25" y="19"/>
                  </a:moveTo>
                  <a:lnTo>
                    <a:pt x="22" y="52"/>
                  </a:lnTo>
                  <a:lnTo>
                    <a:pt x="19" y="69"/>
                  </a:lnTo>
                  <a:lnTo>
                    <a:pt x="5" y="51"/>
                  </a:lnTo>
                  <a:lnTo>
                    <a:pt x="0" y="36"/>
                  </a:lnTo>
                  <a:lnTo>
                    <a:pt x="5" y="16"/>
                  </a:lnTo>
                  <a:lnTo>
                    <a:pt x="15" y="0"/>
                  </a:lnTo>
                  <a:lnTo>
                    <a:pt x="25" y="6"/>
                  </a:lnTo>
                  <a:lnTo>
                    <a:pt x="25" y="19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92" name="Google Shape;392;p41"/>
            <p:cNvSpPr/>
            <p:nvPr/>
          </p:nvSpPr>
          <p:spPr>
            <a:xfrm>
              <a:off x="6302797" y="4553066"/>
              <a:ext cx="384637" cy="432957"/>
            </a:xfrm>
            <a:custGeom>
              <a:rect b="b" l="l" r="r" t="t"/>
              <a:pathLst>
                <a:path extrusionOk="0" h="224" w="199">
                  <a:moveTo>
                    <a:pt x="84" y="0"/>
                  </a:moveTo>
                  <a:lnTo>
                    <a:pt x="87" y="2"/>
                  </a:lnTo>
                  <a:lnTo>
                    <a:pt x="154" y="45"/>
                  </a:lnTo>
                  <a:lnTo>
                    <a:pt x="155" y="57"/>
                  </a:lnTo>
                  <a:lnTo>
                    <a:pt x="181" y="78"/>
                  </a:lnTo>
                  <a:lnTo>
                    <a:pt x="172" y="103"/>
                  </a:lnTo>
                  <a:lnTo>
                    <a:pt x="173" y="115"/>
                  </a:lnTo>
                  <a:lnTo>
                    <a:pt x="184" y="123"/>
                  </a:lnTo>
                  <a:lnTo>
                    <a:pt x="185" y="128"/>
                  </a:lnTo>
                  <a:lnTo>
                    <a:pt x="180" y="141"/>
                  </a:lnTo>
                  <a:lnTo>
                    <a:pt x="181" y="147"/>
                  </a:lnTo>
                  <a:lnTo>
                    <a:pt x="179" y="157"/>
                  </a:lnTo>
                  <a:lnTo>
                    <a:pt x="185" y="170"/>
                  </a:lnTo>
                  <a:lnTo>
                    <a:pt x="192" y="190"/>
                  </a:lnTo>
                  <a:lnTo>
                    <a:pt x="199" y="195"/>
                  </a:lnTo>
                  <a:lnTo>
                    <a:pt x="184" y="207"/>
                  </a:lnTo>
                  <a:lnTo>
                    <a:pt x="164" y="215"/>
                  </a:lnTo>
                  <a:lnTo>
                    <a:pt x="153" y="215"/>
                  </a:lnTo>
                  <a:lnTo>
                    <a:pt x="146" y="221"/>
                  </a:lnTo>
                  <a:lnTo>
                    <a:pt x="133" y="221"/>
                  </a:lnTo>
                  <a:lnTo>
                    <a:pt x="128" y="224"/>
                  </a:lnTo>
                  <a:lnTo>
                    <a:pt x="107" y="218"/>
                  </a:lnTo>
                  <a:lnTo>
                    <a:pt x="93" y="220"/>
                  </a:lnTo>
                  <a:lnTo>
                    <a:pt x="89" y="192"/>
                  </a:lnTo>
                  <a:lnTo>
                    <a:pt x="82" y="182"/>
                  </a:lnTo>
                  <a:lnTo>
                    <a:pt x="79" y="176"/>
                  </a:lnTo>
                  <a:lnTo>
                    <a:pt x="61" y="172"/>
                  </a:lnTo>
                  <a:lnTo>
                    <a:pt x="51" y="166"/>
                  </a:lnTo>
                  <a:lnTo>
                    <a:pt x="39" y="163"/>
                  </a:lnTo>
                  <a:lnTo>
                    <a:pt x="32" y="159"/>
                  </a:lnTo>
                  <a:lnTo>
                    <a:pt x="25" y="154"/>
                  </a:lnTo>
                  <a:lnTo>
                    <a:pt x="15" y="127"/>
                  </a:lnTo>
                  <a:lnTo>
                    <a:pt x="5" y="116"/>
                  </a:lnTo>
                  <a:lnTo>
                    <a:pt x="1" y="104"/>
                  </a:lnTo>
                  <a:lnTo>
                    <a:pt x="3" y="93"/>
                  </a:lnTo>
                  <a:lnTo>
                    <a:pt x="0" y="74"/>
                  </a:lnTo>
                  <a:lnTo>
                    <a:pt x="7" y="73"/>
                  </a:lnTo>
                  <a:lnTo>
                    <a:pt x="14" y="65"/>
                  </a:lnTo>
                  <a:lnTo>
                    <a:pt x="22" y="54"/>
                  </a:lnTo>
                  <a:lnTo>
                    <a:pt x="26" y="50"/>
                  </a:lnTo>
                  <a:lnTo>
                    <a:pt x="26" y="43"/>
                  </a:lnTo>
                  <a:lnTo>
                    <a:pt x="22" y="39"/>
                  </a:lnTo>
                  <a:lnTo>
                    <a:pt x="21" y="31"/>
                  </a:lnTo>
                  <a:lnTo>
                    <a:pt x="26" y="28"/>
                  </a:lnTo>
                  <a:lnTo>
                    <a:pt x="28" y="16"/>
                  </a:lnTo>
                  <a:lnTo>
                    <a:pt x="20" y="4"/>
                  </a:lnTo>
                  <a:lnTo>
                    <a:pt x="27" y="2"/>
                  </a:lnTo>
                  <a:lnTo>
                    <a:pt x="47" y="2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93" name="Google Shape;393;p41"/>
            <p:cNvSpPr/>
            <p:nvPr/>
          </p:nvSpPr>
          <p:spPr>
            <a:xfrm>
              <a:off x="6312462" y="4344318"/>
              <a:ext cx="193285" cy="228076"/>
            </a:xfrm>
            <a:custGeom>
              <a:rect b="b" l="l" r="r" t="t"/>
              <a:pathLst>
                <a:path extrusionOk="0" h="118" w="100">
                  <a:moveTo>
                    <a:pt x="42" y="110"/>
                  </a:moveTo>
                  <a:lnTo>
                    <a:pt x="22" y="110"/>
                  </a:lnTo>
                  <a:lnTo>
                    <a:pt x="15" y="112"/>
                  </a:lnTo>
                  <a:lnTo>
                    <a:pt x="4" y="118"/>
                  </a:lnTo>
                  <a:lnTo>
                    <a:pt x="0" y="116"/>
                  </a:lnTo>
                  <a:lnTo>
                    <a:pt x="0" y="101"/>
                  </a:lnTo>
                  <a:lnTo>
                    <a:pt x="4" y="93"/>
                  </a:lnTo>
                  <a:lnTo>
                    <a:pt x="5" y="76"/>
                  </a:lnTo>
                  <a:lnTo>
                    <a:pt x="9" y="66"/>
                  </a:lnTo>
                  <a:lnTo>
                    <a:pt x="16" y="56"/>
                  </a:lnTo>
                  <a:lnTo>
                    <a:pt x="23" y="50"/>
                  </a:lnTo>
                  <a:lnTo>
                    <a:pt x="29" y="43"/>
                  </a:lnTo>
                  <a:lnTo>
                    <a:pt x="22" y="40"/>
                  </a:lnTo>
                  <a:lnTo>
                    <a:pt x="23" y="16"/>
                  </a:lnTo>
                  <a:lnTo>
                    <a:pt x="30" y="10"/>
                  </a:lnTo>
                  <a:lnTo>
                    <a:pt x="42" y="14"/>
                  </a:lnTo>
                  <a:lnTo>
                    <a:pt x="57" y="10"/>
                  </a:lnTo>
                  <a:lnTo>
                    <a:pt x="69" y="10"/>
                  </a:lnTo>
                  <a:lnTo>
                    <a:pt x="81" y="0"/>
                  </a:lnTo>
                  <a:lnTo>
                    <a:pt x="90" y="15"/>
                  </a:lnTo>
                  <a:lnTo>
                    <a:pt x="92" y="25"/>
                  </a:lnTo>
                  <a:lnTo>
                    <a:pt x="100" y="49"/>
                  </a:lnTo>
                  <a:lnTo>
                    <a:pt x="93" y="64"/>
                  </a:lnTo>
                  <a:lnTo>
                    <a:pt x="84" y="78"/>
                  </a:lnTo>
                  <a:lnTo>
                    <a:pt x="79" y="86"/>
                  </a:lnTo>
                  <a:lnTo>
                    <a:pt x="79" y="108"/>
                  </a:lnTo>
                  <a:lnTo>
                    <a:pt x="42" y="11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94" name="Google Shape;394;p41"/>
            <p:cNvSpPr/>
            <p:nvPr/>
          </p:nvSpPr>
          <p:spPr>
            <a:xfrm>
              <a:off x="5951019" y="2425002"/>
              <a:ext cx="556660" cy="313121"/>
            </a:xfrm>
            <a:custGeom>
              <a:rect b="b" l="l" r="r" t="t"/>
              <a:pathLst>
                <a:path extrusionOk="0" h="162" w="288">
                  <a:moveTo>
                    <a:pt x="143" y="5"/>
                  </a:moveTo>
                  <a:lnTo>
                    <a:pt x="149" y="6"/>
                  </a:lnTo>
                  <a:lnTo>
                    <a:pt x="152" y="1"/>
                  </a:lnTo>
                  <a:lnTo>
                    <a:pt x="157" y="2"/>
                  </a:lnTo>
                  <a:lnTo>
                    <a:pt x="173" y="0"/>
                  </a:lnTo>
                  <a:lnTo>
                    <a:pt x="186" y="11"/>
                  </a:lnTo>
                  <a:lnTo>
                    <a:pt x="182" y="15"/>
                  </a:lnTo>
                  <a:lnTo>
                    <a:pt x="185" y="22"/>
                  </a:lnTo>
                  <a:lnTo>
                    <a:pt x="198" y="23"/>
                  </a:lnTo>
                  <a:lnTo>
                    <a:pt x="205" y="31"/>
                  </a:lnTo>
                  <a:lnTo>
                    <a:pt x="206" y="35"/>
                  </a:lnTo>
                  <a:lnTo>
                    <a:pt x="227" y="42"/>
                  </a:lnTo>
                  <a:lnTo>
                    <a:pt x="239" y="39"/>
                  </a:lnTo>
                  <a:lnTo>
                    <a:pt x="251" y="49"/>
                  </a:lnTo>
                  <a:lnTo>
                    <a:pt x="260" y="49"/>
                  </a:lnTo>
                  <a:lnTo>
                    <a:pt x="285" y="55"/>
                  </a:lnTo>
                  <a:lnTo>
                    <a:pt x="286" y="61"/>
                  </a:lnTo>
                  <a:lnTo>
                    <a:pt x="282" y="72"/>
                  </a:lnTo>
                  <a:lnTo>
                    <a:pt x="288" y="83"/>
                  </a:lnTo>
                  <a:lnTo>
                    <a:pt x="287" y="89"/>
                  </a:lnTo>
                  <a:lnTo>
                    <a:pt x="271" y="91"/>
                  </a:lnTo>
                  <a:lnTo>
                    <a:pt x="264" y="97"/>
                  </a:lnTo>
                  <a:lnTo>
                    <a:pt x="265" y="106"/>
                  </a:lnTo>
                  <a:lnTo>
                    <a:pt x="253" y="107"/>
                  </a:lnTo>
                  <a:lnTo>
                    <a:pt x="243" y="114"/>
                  </a:lnTo>
                  <a:lnTo>
                    <a:pt x="228" y="115"/>
                  </a:lnTo>
                  <a:lnTo>
                    <a:pt x="215" y="123"/>
                  </a:lnTo>
                  <a:lnTo>
                    <a:pt x="218" y="135"/>
                  </a:lnTo>
                  <a:lnTo>
                    <a:pt x="227" y="140"/>
                  </a:lnTo>
                  <a:lnTo>
                    <a:pt x="244" y="139"/>
                  </a:lnTo>
                  <a:lnTo>
                    <a:pt x="242" y="146"/>
                  </a:lnTo>
                  <a:lnTo>
                    <a:pt x="224" y="150"/>
                  </a:lnTo>
                  <a:lnTo>
                    <a:pt x="204" y="162"/>
                  </a:lnTo>
                  <a:lnTo>
                    <a:pt x="194" y="158"/>
                  </a:lnTo>
                  <a:lnTo>
                    <a:pt x="196" y="148"/>
                  </a:lnTo>
                  <a:lnTo>
                    <a:pt x="177" y="142"/>
                  </a:lnTo>
                  <a:lnTo>
                    <a:pt x="179" y="138"/>
                  </a:lnTo>
                  <a:lnTo>
                    <a:pt x="194" y="131"/>
                  </a:lnTo>
                  <a:lnTo>
                    <a:pt x="189" y="127"/>
                  </a:lnTo>
                  <a:lnTo>
                    <a:pt x="162" y="121"/>
                  </a:lnTo>
                  <a:lnTo>
                    <a:pt x="160" y="114"/>
                  </a:lnTo>
                  <a:lnTo>
                    <a:pt x="145" y="116"/>
                  </a:lnTo>
                  <a:lnTo>
                    <a:pt x="141" y="128"/>
                  </a:lnTo>
                  <a:lnTo>
                    <a:pt x="130" y="143"/>
                  </a:lnTo>
                  <a:lnTo>
                    <a:pt x="123" y="139"/>
                  </a:lnTo>
                  <a:lnTo>
                    <a:pt x="115" y="142"/>
                  </a:lnTo>
                  <a:lnTo>
                    <a:pt x="107" y="139"/>
                  </a:lnTo>
                  <a:lnTo>
                    <a:pt x="111" y="137"/>
                  </a:lnTo>
                  <a:lnTo>
                    <a:pt x="113" y="130"/>
                  </a:lnTo>
                  <a:lnTo>
                    <a:pt x="117" y="123"/>
                  </a:lnTo>
                  <a:lnTo>
                    <a:pt x="115" y="119"/>
                  </a:lnTo>
                  <a:lnTo>
                    <a:pt x="118" y="118"/>
                  </a:lnTo>
                  <a:lnTo>
                    <a:pt x="120" y="120"/>
                  </a:lnTo>
                  <a:lnTo>
                    <a:pt x="130" y="121"/>
                  </a:lnTo>
                  <a:lnTo>
                    <a:pt x="134" y="120"/>
                  </a:lnTo>
                  <a:lnTo>
                    <a:pt x="131" y="118"/>
                  </a:lnTo>
                  <a:lnTo>
                    <a:pt x="131" y="115"/>
                  </a:lnTo>
                  <a:lnTo>
                    <a:pt x="125" y="109"/>
                  </a:lnTo>
                  <a:lnTo>
                    <a:pt x="121" y="101"/>
                  </a:lnTo>
                  <a:lnTo>
                    <a:pt x="115" y="98"/>
                  </a:lnTo>
                  <a:lnTo>
                    <a:pt x="115" y="90"/>
                  </a:lnTo>
                  <a:lnTo>
                    <a:pt x="107" y="85"/>
                  </a:lnTo>
                  <a:lnTo>
                    <a:pt x="100" y="84"/>
                  </a:lnTo>
                  <a:lnTo>
                    <a:pt x="87" y="78"/>
                  </a:lnTo>
                  <a:lnTo>
                    <a:pt x="77" y="80"/>
                  </a:lnTo>
                  <a:lnTo>
                    <a:pt x="74" y="83"/>
                  </a:lnTo>
                  <a:lnTo>
                    <a:pt x="67" y="83"/>
                  </a:lnTo>
                  <a:lnTo>
                    <a:pt x="63" y="88"/>
                  </a:lnTo>
                  <a:lnTo>
                    <a:pt x="52" y="90"/>
                  </a:lnTo>
                  <a:lnTo>
                    <a:pt x="46" y="93"/>
                  </a:lnTo>
                  <a:lnTo>
                    <a:pt x="38" y="88"/>
                  </a:lnTo>
                  <a:lnTo>
                    <a:pt x="28" y="88"/>
                  </a:lnTo>
                  <a:lnTo>
                    <a:pt x="18" y="86"/>
                  </a:lnTo>
                  <a:lnTo>
                    <a:pt x="11" y="90"/>
                  </a:lnTo>
                  <a:lnTo>
                    <a:pt x="9" y="84"/>
                  </a:lnTo>
                  <a:lnTo>
                    <a:pt x="0" y="79"/>
                  </a:lnTo>
                  <a:lnTo>
                    <a:pt x="2" y="71"/>
                  </a:lnTo>
                  <a:lnTo>
                    <a:pt x="6" y="66"/>
                  </a:lnTo>
                  <a:lnTo>
                    <a:pt x="9" y="67"/>
                  </a:lnTo>
                  <a:lnTo>
                    <a:pt x="4" y="58"/>
                  </a:lnTo>
                  <a:lnTo>
                    <a:pt x="17" y="41"/>
                  </a:lnTo>
                  <a:lnTo>
                    <a:pt x="24" y="39"/>
                  </a:lnTo>
                  <a:lnTo>
                    <a:pt x="25" y="33"/>
                  </a:lnTo>
                  <a:lnTo>
                    <a:pt x="15" y="15"/>
                  </a:lnTo>
                  <a:lnTo>
                    <a:pt x="22" y="14"/>
                  </a:lnTo>
                  <a:lnTo>
                    <a:pt x="30" y="9"/>
                  </a:lnTo>
                  <a:lnTo>
                    <a:pt x="42" y="8"/>
                  </a:lnTo>
                  <a:lnTo>
                    <a:pt x="58" y="10"/>
                  </a:lnTo>
                  <a:lnTo>
                    <a:pt x="77" y="15"/>
                  </a:lnTo>
                  <a:lnTo>
                    <a:pt x="89" y="15"/>
                  </a:lnTo>
                  <a:lnTo>
                    <a:pt x="95" y="18"/>
                  </a:lnTo>
                  <a:lnTo>
                    <a:pt x="101" y="15"/>
                  </a:lnTo>
                  <a:lnTo>
                    <a:pt x="106" y="19"/>
                  </a:lnTo>
                  <a:lnTo>
                    <a:pt x="120" y="19"/>
                  </a:lnTo>
                  <a:lnTo>
                    <a:pt x="126" y="20"/>
                  </a:lnTo>
                  <a:lnTo>
                    <a:pt x="126" y="10"/>
                  </a:lnTo>
                  <a:lnTo>
                    <a:pt x="130" y="6"/>
                  </a:lnTo>
                  <a:lnTo>
                    <a:pt x="143" y="5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95" name="Google Shape;395;p41"/>
            <p:cNvSpPr/>
            <p:nvPr/>
          </p:nvSpPr>
          <p:spPr>
            <a:xfrm>
              <a:off x="3295289" y="5724370"/>
              <a:ext cx="173956" cy="193285"/>
            </a:xfrm>
            <a:custGeom>
              <a:rect b="b" l="l" r="r" t="t"/>
              <a:pathLst>
                <a:path extrusionOk="0" h="100" w="90">
                  <a:moveTo>
                    <a:pt x="3" y="2"/>
                  </a:moveTo>
                  <a:lnTo>
                    <a:pt x="14" y="0"/>
                  </a:lnTo>
                  <a:lnTo>
                    <a:pt x="35" y="16"/>
                  </a:lnTo>
                  <a:lnTo>
                    <a:pt x="41" y="15"/>
                  </a:lnTo>
                  <a:lnTo>
                    <a:pt x="61" y="29"/>
                  </a:lnTo>
                  <a:lnTo>
                    <a:pt x="77" y="40"/>
                  </a:lnTo>
                  <a:lnTo>
                    <a:pt x="89" y="54"/>
                  </a:lnTo>
                  <a:lnTo>
                    <a:pt x="83" y="64"/>
                  </a:lnTo>
                  <a:lnTo>
                    <a:pt x="90" y="76"/>
                  </a:lnTo>
                  <a:lnTo>
                    <a:pt x="84" y="89"/>
                  </a:lnTo>
                  <a:lnTo>
                    <a:pt x="67" y="100"/>
                  </a:lnTo>
                  <a:lnTo>
                    <a:pt x="53" y="96"/>
                  </a:lnTo>
                  <a:lnTo>
                    <a:pt x="44" y="98"/>
                  </a:lnTo>
                  <a:lnTo>
                    <a:pt x="27" y="89"/>
                  </a:lnTo>
                  <a:lnTo>
                    <a:pt x="15" y="90"/>
                  </a:lnTo>
                  <a:lnTo>
                    <a:pt x="2" y="79"/>
                  </a:lnTo>
                  <a:lnTo>
                    <a:pt x="1" y="65"/>
                  </a:lnTo>
                  <a:lnTo>
                    <a:pt x="4" y="61"/>
                  </a:lnTo>
                  <a:lnTo>
                    <a:pt x="0" y="40"/>
                  </a:lnTo>
                  <a:lnTo>
                    <a:pt x="2" y="19"/>
                  </a:lnTo>
                  <a:lnTo>
                    <a:pt x="3" y="2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96" name="Google Shape;396;p41"/>
            <p:cNvSpPr/>
            <p:nvPr/>
          </p:nvSpPr>
          <p:spPr>
            <a:xfrm>
              <a:off x="747799" y="2208523"/>
              <a:ext cx="92777" cy="48322"/>
            </a:xfrm>
            <a:custGeom>
              <a:rect b="b" l="l" r="r" t="t"/>
              <a:pathLst>
                <a:path extrusionOk="0" h="25" w="48">
                  <a:moveTo>
                    <a:pt x="25" y="17"/>
                  </a:moveTo>
                  <a:lnTo>
                    <a:pt x="3" y="25"/>
                  </a:lnTo>
                  <a:lnTo>
                    <a:pt x="0" y="19"/>
                  </a:lnTo>
                  <a:lnTo>
                    <a:pt x="7" y="10"/>
                  </a:lnTo>
                  <a:lnTo>
                    <a:pt x="28" y="3"/>
                  </a:lnTo>
                  <a:lnTo>
                    <a:pt x="40" y="0"/>
                  </a:lnTo>
                  <a:lnTo>
                    <a:pt x="48" y="2"/>
                  </a:lnTo>
                  <a:lnTo>
                    <a:pt x="48" y="8"/>
                  </a:lnTo>
                  <a:lnTo>
                    <a:pt x="25" y="17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97" name="Google Shape;397;p41"/>
            <p:cNvSpPr/>
            <p:nvPr/>
          </p:nvSpPr>
          <p:spPr>
            <a:xfrm>
              <a:off x="511991" y="2119613"/>
              <a:ext cx="54120" cy="23194"/>
            </a:xfrm>
            <a:custGeom>
              <a:rect b="b" l="l" r="r" t="t"/>
              <a:pathLst>
                <a:path extrusionOk="0" h="12" w="28">
                  <a:moveTo>
                    <a:pt x="21" y="9"/>
                  </a:moveTo>
                  <a:lnTo>
                    <a:pt x="8" y="12"/>
                  </a:lnTo>
                  <a:lnTo>
                    <a:pt x="3" y="8"/>
                  </a:lnTo>
                  <a:lnTo>
                    <a:pt x="0" y="3"/>
                  </a:lnTo>
                  <a:lnTo>
                    <a:pt x="19" y="0"/>
                  </a:lnTo>
                  <a:lnTo>
                    <a:pt x="28" y="1"/>
                  </a:lnTo>
                  <a:lnTo>
                    <a:pt x="21" y="9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98" name="Google Shape;398;p41"/>
            <p:cNvSpPr/>
            <p:nvPr/>
          </p:nvSpPr>
          <p:spPr>
            <a:xfrm>
              <a:off x="544850" y="1993978"/>
              <a:ext cx="79247" cy="28993"/>
            </a:xfrm>
            <a:custGeom>
              <a:rect b="b" l="l" r="r" t="t"/>
              <a:pathLst>
                <a:path extrusionOk="0" h="15" w="41">
                  <a:moveTo>
                    <a:pt x="10" y="0"/>
                  </a:moveTo>
                  <a:lnTo>
                    <a:pt x="14" y="4"/>
                  </a:lnTo>
                  <a:lnTo>
                    <a:pt x="26" y="2"/>
                  </a:lnTo>
                  <a:lnTo>
                    <a:pt x="30" y="7"/>
                  </a:lnTo>
                  <a:lnTo>
                    <a:pt x="41" y="9"/>
                  </a:lnTo>
                  <a:lnTo>
                    <a:pt x="37" y="11"/>
                  </a:lnTo>
                  <a:lnTo>
                    <a:pt x="21" y="15"/>
                  </a:lnTo>
                  <a:lnTo>
                    <a:pt x="16" y="11"/>
                  </a:lnTo>
                  <a:lnTo>
                    <a:pt x="15" y="8"/>
                  </a:lnTo>
                  <a:lnTo>
                    <a:pt x="1" y="9"/>
                  </a:lnTo>
                  <a:lnTo>
                    <a:pt x="0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99" name="Google Shape;399;p41"/>
            <p:cNvSpPr/>
            <p:nvPr/>
          </p:nvSpPr>
          <p:spPr>
            <a:xfrm>
              <a:off x="341901" y="1733043"/>
              <a:ext cx="1318201" cy="612713"/>
            </a:xfrm>
            <a:custGeom>
              <a:rect b="b" l="l" r="r" t="t"/>
              <a:pathLst>
                <a:path extrusionOk="0" h="317" w="682">
                  <a:moveTo>
                    <a:pt x="533" y="4"/>
                  </a:moveTo>
                  <a:lnTo>
                    <a:pt x="531" y="12"/>
                  </a:lnTo>
                  <a:lnTo>
                    <a:pt x="542" y="8"/>
                  </a:lnTo>
                  <a:lnTo>
                    <a:pt x="562" y="9"/>
                  </a:lnTo>
                  <a:lnTo>
                    <a:pt x="556" y="13"/>
                  </a:lnTo>
                  <a:lnTo>
                    <a:pt x="572" y="16"/>
                  </a:lnTo>
                  <a:lnTo>
                    <a:pt x="587" y="14"/>
                  </a:lnTo>
                  <a:lnTo>
                    <a:pt x="607" y="20"/>
                  </a:lnTo>
                  <a:lnTo>
                    <a:pt x="630" y="21"/>
                  </a:lnTo>
                  <a:lnTo>
                    <a:pt x="637" y="23"/>
                  </a:lnTo>
                  <a:lnTo>
                    <a:pt x="658" y="21"/>
                  </a:lnTo>
                  <a:lnTo>
                    <a:pt x="671" y="26"/>
                  </a:lnTo>
                  <a:lnTo>
                    <a:pt x="682" y="28"/>
                  </a:lnTo>
                  <a:lnTo>
                    <a:pt x="682" y="28"/>
                  </a:lnTo>
                  <a:lnTo>
                    <a:pt x="598" y="94"/>
                  </a:lnTo>
                  <a:lnTo>
                    <a:pt x="478" y="201"/>
                  </a:lnTo>
                  <a:lnTo>
                    <a:pt x="492" y="202"/>
                  </a:lnTo>
                  <a:lnTo>
                    <a:pt x="501" y="207"/>
                  </a:lnTo>
                  <a:lnTo>
                    <a:pt x="503" y="215"/>
                  </a:lnTo>
                  <a:lnTo>
                    <a:pt x="503" y="228"/>
                  </a:lnTo>
                  <a:lnTo>
                    <a:pt x="529" y="217"/>
                  </a:lnTo>
                  <a:lnTo>
                    <a:pt x="549" y="211"/>
                  </a:lnTo>
                  <a:lnTo>
                    <a:pt x="548" y="221"/>
                  </a:lnTo>
                  <a:lnTo>
                    <a:pt x="550" y="229"/>
                  </a:lnTo>
                  <a:lnTo>
                    <a:pt x="555" y="238"/>
                  </a:lnTo>
                  <a:lnTo>
                    <a:pt x="552" y="252"/>
                  </a:lnTo>
                  <a:lnTo>
                    <a:pt x="547" y="274"/>
                  </a:lnTo>
                  <a:lnTo>
                    <a:pt x="562" y="287"/>
                  </a:lnTo>
                  <a:lnTo>
                    <a:pt x="552" y="299"/>
                  </a:lnTo>
                  <a:lnTo>
                    <a:pt x="536" y="309"/>
                  </a:lnTo>
                  <a:lnTo>
                    <a:pt x="533" y="301"/>
                  </a:lnTo>
                  <a:lnTo>
                    <a:pt x="525" y="295"/>
                  </a:lnTo>
                  <a:lnTo>
                    <a:pt x="536" y="278"/>
                  </a:lnTo>
                  <a:lnTo>
                    <a:pt x="530" y="262"/>
                  </a:lnTo>
                  <a:lnTo>
                    <a:pt x="539" y="244"/>
                  </a:lnTo>
                  <a:lnTo>
                    <a:pt x="526" y="242"/>
                  </a:lnTo>
                  <a:lnTo>
                    <a:pt x="503" y="242"/>
                  </a:lnTo>
                  <a:lnTo>
                    <a:pt x="491" y="236"/>
                  </a:lnTo>
                  <a:lnTo>
                    <a:pt x="480" y="216"/>
                  </a:lnTo>
                  <a:lnTo>
                    <a:pt x="470" y="212"/>
                  </a:lnTo>
                  <a:lnTo>
                    <a:pt x="451" y="205"/>
                  </a:lnTo>
                  <a:lnTo>
                    <a:pt x="429" y="207"/>
                  </a:lnTo>
                  <a:lnTo>
                    <a:pt x="409" y="198"/>
                  </a:lnTo>
                  <a:lnTo>
                    <a:pt x="401" y="190"/>
                  </a:lnTo>
                  <a:lnTo>
                    <a:pt x="380" y="194"/>
                  </a:lnTo>
                  <a:lnTo>
                    <a:pt x="369" y="207"/>
                  </a:lnTo>
                  <a:lnTo>
                    <a:pt x="359" y="209"/>
                  </a:lnTo>
                  <a:lnTo>
                    <a:pt x="338" y="213"/>
                  </a:lnTo>
                  <a:lnTo>
                    <a:pt x="318" y="219"/>
                  </a:lnTo>
                  <a:lnTo>
                    <a:pt x="297" y="223"/>
                  </a:lnTo>
                  <a:lnTo>
                    <a:pt x="307" y="212"/>
                  </a:lnTo>
                  <a:lnTo>
                    <a:pt x="335" y="193"/>
                  </a:lnTo>
                  <a:lnTo>
                    <a:pt x="357" y="187"/>
                  </a:lnTo>
                  <a:lnTo>
                    <a:pt x="358" y="183"/>
                  </a:lnTo>
                  <a:lnTo>
                    <a:pt x="328" y="193"/>
                  </a:lnTo>
                  <a:lnTo>
                    <a:pt x="303" y="206"/>
                  </a:lnTo>
                  <a:lnTo>
                    <a:pt x="267" y="220"/>
                  </a:lnTo>
                  <a:lnTo>
                    <a:pt x="267" y="229"/>
                  </a:lnTo>
                  <a:lnTo>
                    <a:pt x="238" y="243"/>
                  </a:lnTo>
                  <a:lnTo>
                    <a:pt x="213" y="251"/>
                  </a:lnTo>
                  <a:lnTo>
                    <a:pt x="192" y="257"/>
                  </a:lnTo>
                  <a:lnTo>
                    <a:pt x="179" y="266"/>
                  </a:lnTo>
                  <a:lnTo>
                    <a:pt x="145" y="276"/>
                  </a:lnTo>
                  <a:lnTo>
                    <a:pt x="130" y="285"/>
                  </a:lnTo>
                  <a:lnTo>
                    <a:pt x="104" y="294"/>
                  </a:lnTo>
                  <a:lnTo>
                    <a:pt x="95" y="292"/>
                  </a:lnTo>
                  <a:lnTo>
                    <a:pt x="75" y="298"/>
                  </a:lnTo>
                  <a:lnTo>
                    <a:pt x="52" y="304"/>
                  </a:lnTo>
                  <a:lnTo>
                    <a:pt x="32" y="311"/>
                  </a:lnTo>
                  <a:lnTo>
                    <a:pt x="0" y="317"/>
                  </a:lnTo>
                  <a:lnTo>
                    <a:pt x="1" y="313"/>
                  </a:lnTo>
                  <a:lnTo>
                    <a:pt x="28" y="304"/>
                  </a:lnTo>
                  <a:lnTo>
                    <a:pt x="49" y="298"/>
                  </a:lnTo>
                  <a:lnTo>
                    <a:pt x="77" y="287"/>
                  </a:lnTo>
                  <a:lnTo>
                    <a:pt x="98" y="285"/>
                  </a:lnTo>
                  <a:lnTo>
                    <a:pt x="114" y="277"/>
                  </a:lnTo>
                  <a:lnTo>
                    <a:pt x="148" y="265"/>
                  </a:lnTo>
                  <a:lnTo>
                    <a:pt x="155" y="261"/>
                  </a:lnTo>
                  <a:lnTo>
                    <a:pt x="174" y="254"/>
                  </a:lnTo>
                  <a:lnTo>
                    <a:pt x="192" y="239"/>
                  </a:lnTo>
                  <a:lnTo>
                    <a:pt x="213" y="228"/>
                  </a:lnTo>
                  <a:lnTo>
                    <a:pt x="189" y="234"/>
                  </a:lnTo>
                  <a:lnTo>
                    <a:pt x="188" y="231"/>
                  </a:lnTo>
                  <a:lnTo>
                    <a:pt x="172" y="238"/>
                  </a:lnTo>
                  <a:lnTo>
                    <a:pt x="173" y="228"/>
                  </a:lnTo>
                  <a:lnTo>
                    <a:pt x="161" y="235"/>
                  </a:lnTo>
                  <a:lnTo>
                    <a:pt x="167" y="225"/>
                  </a:lnTo>
                  <a:lnTo>
                    <a:pt x="143" y="233"/>
                  </a:lnTo>
                  <a:lnTo>
                    <a:pt x="134" y="233"/>
                  </a:lnTo>
                  <a:lnTo>
                    <a:pt x="146" y="221"/>
                  </a:lnTo>
                  <a:lnTo>
                    <a:pt x="157" y="214"/>
                  </a:lnTo>
                  <a:lnTo>
                    <a:pt x="156" y="207"/>
                  </a:lnTo>
                  <a:lnTo>
                    <a:pt x="132" y="211"/>
                  </a:lnTo>
                  <a:lnTo>
                    <a:pt x="131" y="202"/>
                  </a:lnTo>
                  <a:lnTo>
                    <a:pt x="126" y="197"/>
                  </a:lnTo>
                  <a:lnTo>
                    <a:pt x="139" y="186"/>
                  </a:lnTo>
                  <a:lnTo>
                    <a:pt x="138" y="178"/>
                  </a:lnTo>
                  <a:lnTo>
                    <a:pt x="158" y="167"/>
                  </a:lnTo>
                  <a:lnTo>
                    <a:pt x="183" y="157"/>
                  </a:lnTo>
                  <a:lnTo>
                    <a:pt x="201" y="147"/>
                  </a:lnTo>
                  <a:lnTo>
                    <a:pt x="214" y="146"/>
                  </a:lnTo>
                  <a:lnTo>
                    <a:pt x="220" y="149"/>
                  </a:lnTo>
                  <a:lnTo>
                    <a:pt x="243" y="140"/>
                  </a:lnTo>
                  <a:lnTo>
                    <a:pt x="252" y="142"/>
                  </a:lnTo>
                  <a:lnTo>
                    <a:pt x="270" y="136"/>
                  </a:lnTo>
                  <a:lnTo>
                    <a:pt x="279" y="127"/>
                  </a:lnTo>
                  <a:lnTo>
                    <a:pt x="275" y="124"/>
                  </a:lnTo>
                  <a:lnTo>
                    <a:pt x="295" y="117"/>
                  </a:lnTo>
                  <a:lnTo>
                    <a:pt x="286" y="117"/>
                  </a:lnTo>
                  <a:lnTo>
                    <a:pt x="266" y="121"/>
                  </a:lnTo>
                  <a:lnTo>
                    <a:pt x="256" y="125"/>
                  </a:lnTo>
                  <a:lnTo>
                    <a:pt x="251" y="121"/>
                  </a:lnTo>
                  <a:lnTo>
                    <a:pt x="228" y="123"/>
                  </a:lnTo>
                  <a:lnTo>
                    <a:pt x="213" y="119"/>
                  </a:lnTo>
                  <a:lnTo>
                    <a:pt x="218" y="111"/>
                  </a:lnTo>
                  <a:lnTo>
                    <a:pt x="215" y="101"/>
                  </a:lnTo>
                  <a:lnTo>
                    <a:pt x="246" y="93"/>
                  </a:lnTo>
                  <a:lnTo>
                    <a:pt x="289" y="84"/>
                  </a:lnTo>
                  <a:lnTo>
                    <a:pt x="300" y="84"/>
                  </a:lnTo>
                  <a:lnTo>
                    <a:pt x="286" y="93"/>
                  </a:lnTo>
                  <a:lnTo>
                    <a:pt x="316" y="92"/>
                  </a:lnTo>
                  <a:lnTo>
                    <a:pt x="320" y="81"/>
                  </a:lnTo>
                  <a:lnTo>
                    <a:pt x="313" y="74"/>
                  </a:lnTo>
                  <a:lnTo>
                    <a:pt x="317" y="65"/>
                  </a:lnTo>
                  <a:lnTo>
                    <a:pt x="315" y="58"/>
                  </a:lnTo>
                  <a:lnTo>
                    <a:pt x="305" y="52"/>
                  </a:lnTo>
                  <a:lnTo>
                    <a:pt x="327" y="43"/>
                  </a:lnTo>
                  <a:lnTo>
                    <a:pt x="351" y="42"/>
                  </a:lnTo>
                  <a:lnTo>
                    <a:pt x="380" y="34"/>
                  </a:lnTo>
                  <a:lnTo>
                    <a:pt x="397" y="26"/>
                  </a:lnTo>
                  <a:lnTo>
                    <a:pt x="423" y="18"/>
                  </a:lnTo>
                  <a:lnTo>
                    <a:pt x="439" y="16"/>
                  </a:lnTo>
                  <a:lnTo>
                    <a:pt x="475" y="8"/>
                  </a:lnTo>
                  <a:lnTo>
                    <a:pt x="485" y="9"/>
                  </a:lnTo>
                  <a:lnTo>
                    <a:pt x="519" y="0"/>
                  </a:lnTo>
                  <a:lnTo>
                    <a:pt x="533" y="4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00" name="Google Shape;400;p41"/>
            <p:cNvSpPr/>
            <p:nvPr/>
          </p:nvSpPr>
          <p:spPr>
            <a:xfrm>
              <a:off x="1194287" y="2539041"/>
              <a:ext cx="1934779" cy="968356"/>
            </a:xfrm>
            <a:custGeom>
              <a:rect b="b" l="l" r="r" t="t"/>
              <a:pathLst>
                <a:path extrusionOk="0" h="501" w="1001">
                  <a:moveTo>
                    <a:pt x="584" y="0"/>
                  </a:moveTo>
                  <a:lnTo>
                    <a:pt x="582" y="11"/>
                  </a:lnTo>
                  <a:lnTo>
                    <a:pt x="585" y="15"/>
                  </a:lnTo>
                  <a:lnTo>
                    <a:pt x="595" y="16"/>
                  </a:lnTo>
                  <a:lnTo>
                    <a:pt x="610" y="19"/>
                  </a:lnTo>
                  <a:lnTo>
                    <a:pt x="623" y="26"/>
                  </a:lnTo>
                  <a:lnTo>
                    <a:pt x="637" y="23"/>
                  </a:lnTo>
                  <a:lnTo>
                    <a:pt x="655" y="28"/>
                  </a:lnTo>
                  <a:lnTo>
                    <a:pt x="660" y="28"/>
                  </a:lnTo>
                  <a:lnTo>
                    <a:pt x="677" y="22"/>
                  </a:lnTo>
                  <a:lnTo>
                    <a:pt x="689" y="30"/>
                  </a:lnTo>
                  <a:lnTo>
                    <a:pt x="701" y="38"/>
                  </a:lnTo>
                  <a:lnTo>
                    <a:pt x="711" y="44"/>
                  </a:lnTo>
                  <a:lnTo>
                    <a:pt x="721" y="51"/>
                  </a:lnTo>
                  <a:lnTo>
                    <a:pt x="721" y="56"/>
                  </a:lnTo>
                  <a:lnTo>
                    <a:pt x="724" y="58"/>
                  </a:lnTo>
                  <a:lnTo>
                    <a:pt x="722" y="60"/>
                  </a:lnTo>
                  <a:lnTo>
                    <a:pt x="726" y="61"/>
                  </a:lnTo>
                  <a:lnTo>
                    <a:pt x="730" y="59"/>
                  </a:lnTo>
                  <a:lnTo>
                    <a:pt x="729" y="64"/>
                  </a:lnTo>
                  <a:lnTo>
                    <a:pt x="731" y="67"/>
                  </a:lnTo>
                  <a:lnTo>
                    <a:pt x="735" y="67"/>
                  </a:lnTo>
                  <a:lnTo>
                    <a:pt x="737" y="69"/>
                  </a:lnTo>
                  <a:lnTo>
                    <a:pt x="733" y="73"/>
                  </a:lnTo>
                  <a:lnTo>
                    <a:pt x="747" y="83"/>
                  </a:lnTo>
                  <a:lnTo>
                    <a:pt x="743" y="101"/>
                  </a:lnTo>
                  <a:lnTo>
                    <a:pt x="739" y="119"/>
                  </a:lnTo>
                  <a:lnTo>
                    <a:pt x="730" y="131"/>
                  </a:lnTo>
                  <a:lnTo>
                    <a:pt x="718" y="142"/>
                  </a:lnTo>
                  <a:lnTo>
                    <a:pt x="712" y="150"/>
                  </a:lnTo>
                  <a:lnTo>
                    <a:pt x="711" y="152"/>
                  </a:lnTo>
                  <a:lnTo>
                    <a:pt x="712" y="155"/>
                  </a:lnTo>
                  <a:lnTo>
                    <a:pt x="716" y="158"/>
                  </a:lnTo>
                  <a:lnTo>
                    <a:pt x="720" y="158"/>
                  </a:lnTo>
                  <a:lnTo>
                    <a:pt x="744" y="147"/>
                  </a:lnTo>
                  <a:lnTo>
                    <a:pt x="762" y="144"/>
                  </a:lnTo>
                  <a:lnTo>
                    <a:pt x="788" y="133"/>
                  </a:lnTo>
                  <a:lnTo>
                    <a:pt x="789" y="132"/>
                  </a:lnTo>
                  <a:lnTo>
                    <a:pt x="789" y="125"/>
                  </a:lnTo>
                  <a:lnTo>
                    <a:pt x="788" y="121"/>
                  </a:lnTo>
                  <a:lnTo>
                    <a:pt x="797" y="118"/>
                  </a:lnTo>
                  <a:lnTo>
                    <a:pt x="813" y="118"/>
                  </a:lnTo>
                  <a:lnTo>
                    <a:pt x="828" y="118"/>
                  </a:lnTo>
                  <a:lnTo>
                    <a:pt x="836" y="110"/>
                  </a:lnTo>
                  <a:lnTo>
                    <a:pt x="839" y="108"/>
                  </a:lnTo>
                  <a:lnTo>
                    <a:pt x="862" y="93"/>
                  </a:lnTo>
                  <a:lnTo>
                    <a:pt x="870" y="90"/>
                  </a:lnTo>
                  <a:lnTo>
                    <a:pt x="896" y="90"/>
                  </a:lnTo>
                  <a:lnTo>
                    <a:pt x="926" y="90"/>
                  </a:lnTo>
                  <a:lnTo>
                    <a:pt x="929" y="84"/>
                  </a:lnTo>
                  <a:lnTo>
                    <a:pt x="935" y="83"/>
                  </a:lnTo>
                  <a:lnTo>
                    <a:pt x="943" y="80"/>
                  </a:lnTo>
                  <a:lnTo>
                    <a:pt x="952" y="71"/>
                  </a:lnTo>
                  <a:lnTo>
                    <a:pt x="962" y="55"/>
                  </a:lnTo>
                  <a:lnTo>
                    <a:pt x="980" y="40"/>
                  </a:lnTo>
                  <a:lnTo>
                    <a:pt x="984" y="45"/>
                  </a:lnTo>
                  <a:lnTo>
                    <a:pt x="996" y="42"/>
                  </a:lnTo>
                  <a:lnTo>
                    <a:pt x="1001" y="48"/>
                  </a:lnTo>
                  <a:lnTo>
                    <a:pt x="992" y="75"/>
                  </a:lnTo>
                  <a:lnTo>
                    <a:pt x="999" y="87"/>
                  </a:lnTo>
                  <a:lnTo>
                    <a:pt x="999" y="94"/>
                  </a:lnTo>
                  <a:lnTo>
                    <a:pt x="979" y="103"/>
                  </a:lnTo>
                  <a:lnTo>
                    <a:pt x="959" y="111"/>
                  </a:lnTo>
                  <a:lnTo>
                    <a:pt x="940" y="117"/>
                  </a:lnTo>
                  <a:lnTo>
                    <a:pt x="927" y="129"/>
                  </a:lnTo>
                  <a:lnTo>
                    <a:pt x="923" y="133"/>
                  </a:lnTo>
                  <a:lnTo>
                    <a:pt x="920" y="144"/>
                  </a:lnTo>
                  <a:lnTo>
                    <a:pt x="922" y="155"/>
                  </a:lnTo>
                  <a:lnTo>
                    <a:pt x="929" y="156"/>
                  </a:lnTo>
                  <a:lnTo>
                    <a:pt x="929" y="148"/>
                  </a:lnTo>
                  <a:lnTo>
                    <a:pt x="933" y="153"/>
                  </a:lnTo>
                  <a:lnTo>
                    <a:pt x="930" y="159"/>
                  </a:lnTo>
                  <a:lnTo>
                    <a:pt x="917" y="162"/>
                  </a:lnTo>
                  <a:lnTo>
                    <a:pt x="909" y="162"/>
                  </a:lnTo>
                  <a:lnTo>
                    <a:pt x="896" y="165"/>
                  </a:lnTo>
                  <a:lnTo>
                    <a:pt x="888" y="166"/>
                  </a:lnTo>
                  <a:lnTo>
                    <a:pt x="878" y="167"/>
                  </a:lnTo>
                  <a:lnTo>
                    <a:pt x="862" y="173"/>
                  </a:lnTo>
                  <a:lnTo>
                    <a:pt x="888" y="169"/>
                  </a:lnTo>
                  <a:lnTo>
                    <a:pt x="892" y="173"/>
                  </a:lnTo>
                  <a:lnTo>
                    <a:pt x="867" y="179"/>
                  </a:lnTo>
                  <a:lnTo>
                    <a:pt x="856" y="179"/>
                  </a:lnTo>
                  <a:lnTo>
                    <a:pt x="857" y="177"/>
                  </a:lnTo>
                  <a:lnTo>
                    <a:pt x="850" y="183"/>
                  </a:lnTo>
                  <a:lnTo>
                    <a:pt x="855" y="183"/>
                  </a:lnTo>
                  <a:lnTo>
                    <a:pt x="847" y="198"/>
                  </a:lnTo>
                  <a:lnTo>
                    <a:pt x="830" y="214"/>
                  </a:lnTo>
                  <a:lnTo>
                    <a:pt x="830" y="209"/>
                  </a:lnTo>
                  <a:lnTo>
                    <a:pt x="827" y="208"/>
                  </a:lnTo>
                  <a:lnTo>
                    <a:pt x="823" y="203"/>
                  </a:lnTo>
                  <a:lnTo>
                    <a:pt x="823" y="214"/>
                  </a:lnTo>
                  <a:lnTo>
                    <a:pt x="826" y="217"/>
                  </a:lnTo>
                  <a:lnTo>
                    <a:pt x="824" y="225"/>
                  </a:lnTo>
                  <a:lnTo>
                    <a:pt x="817" y="233"/>
                  </a:lnTo>
                  <a:lnTo>
                    <a:pt x="802" y="250"/>
                  </a:lnTo>
                  <a:lnTo>
                    <a:pt x="801" y="249"/>
                  </a:lnTo>
                  <a:lnTo>
                    <a:pt x="810" y="235"/>
                  </a:lnTo>
                  <a:lnTo>
                    <a:pt x="804" y="227"/>
                  </a:lnTo>
                  <a:lnTo>
                    <a:pt x="807" y="210"/>
                  </a:lnTo>
                  <a:lnTo>
                    <a:pt x="801" y="219"/>
                  </a:lnTo>
                  <a:lnTo>
                    <a:pt x="801" y="232"/>
                  </a:lnTo>
                  <a:lnTo>
                    <a:pt x="791" y="229"/>
                  </a:lnTo>
                  <a:lnTo>
                    <a:pt x="800" y="235"/>
                  </a:lnTo>
                  <a:lnTo>
                    <a:pt x="796" y="255"/>
                  </a:lnTo>
                  <a:lnTo>
                    <a:pt x="800" y="256"/>
                  </a:lnTo>
                  <a:lnTo>
                    <a:pt x="800" y="264"/>
                  </a:lnTo>
                  <a:lnTo>
                    <a:pt x="797" y="284"/>
                  </a:lnTo>
                  <a:lnTo>
                    <a:pt x="782" y="300"/>
                  </a:lnTo>
                  <a:lnTo>
                    <a:pt x="763" y="306"/>
                  </a:lnTo>
                  <a:lnTo>
                    <a:pt x="748" y="318"/>
                  </a:lnTo>
                  <a:lnTo>
                    <a:pt x="739" y="319"/>
                  </a:lnTo>
                  <a:lnTo>
                    <a:pt x="729" y="327"/>
                  </a:lnTo>
                  <a:lnTo>
                    <a:pt x="725" y="334"/>
                  </a:lnTo>
                  <a:lnTo>
                    <a:pt x="702" y="347"/>
                  </a:lnTo>
                  <a:lnTo>
                    <a:pt x="690" y="357"/>
                  </a:lnTo>
                  <a:lnTo>
                    <a:pt x="679" y="369"/>
                  </a:lnTo>
                  <a:lnTo>
                    <a:pt x="673" y="384"/>
                  </a:lnTo>
                  <a:lnTo>
                    <a:pt x="673" y="398"/>
                  </a:lnTo>
                  <a:lnTo>
                    <a:pt x="675" y="416"/>
                  </a:lnTo>
                  <a:lnTo>
                    <a:pt x="680" y="431"/>
                  </a:lnTo>
                  <a:lnTo>
                    <a:pt x="678" y="440"/>
                  </a:lnTo>
                  <a:lnTo>
                    <a:pt x="682" y="464"/>
                  </a:lnTo>
                  <a:lnTo>
                    <a:pt x="679" y="478"/>
                  </a:lnTo>
                  <a:lnTo>
                    <a:pt x="676" y="486"/>
                  </a:lnTo>
                  <a:lnTo>
                    <a:pt x="670" y="499"/>
                  </a:lnTo>
                  <a:lnTo>
                    <a:pt x="664" y="501"/>
                  </a:lnTo>
                  <a:lnTo>
                    <a:pt x="656" y="499"/>
                  </a:lnTo>
                  <a:lnTo>
                    <a:pt x="654" y="490"/>
                  </a:lnTo>
                  <a:lnTo>
                    <a:pt x="648" y="485"/>
                  </a:lnTo>
                  <a:lnTo>
                    <a:pt x="642" y="467"/>
                  </a:lnTo>
                  <a:lnTo>
                    <a:pt x="637" y="451"/>
                  </a:lnTo>
                  <a:lnTo>
                    <a:pt x="636" y="443"/>
                  </a:lnTo>
                  <a:lnTo>
                    <a:pt x="643" y="429"/>
                  </a:lnTo>
                  <a:lnTo>
                    <a:pt x="640" y="418"/>
                  </a:lnTo>
                  <a:lnTo>
                    <a:pt x="630" y="401"/>
                  </a:lnTo>
                  <a:lnTo>
                    <a:pt x="624" y="397"/>
                  </a:lnTo>
                  <a:lnTo>
                    <a:pt x="604" y="407"/>
                  </a:lnTo>
                  <a:lnTo>
                    <a:pt x="601" y="406"/>
                  </a:lnTo>
                  <a:lnTo>
                    <a:pt x="595" y="396"/>
                  </a:lnTo>
                  <a:lnTo>
                    <a:pt x="585" y="391"/>
                  </a:lnTo>
                  <a:lnTo>
                    <a:pt x="564" y="394"/>
                  </a:lnTo>
                  <a:lnTo>
                    <a:pt x="549" y="391"/>
                  </a:lnTo>
                  <a:lnTo>
                    <a:pt x="536" y="393"/>
                  </a:lnTo>
                  <a:lnTo>
                    <a:pt x="528" y="396"/>
                  </a:lnTo>
                  <a:lnTo>
                    <a:pt x="529" y="401"/>
                  </a:lnTo>
                  <a:lnTo>
                    <a:pt x="527" y="410"/>
                  </a:lnTo>
                  <a:lnTo>
                    <a:pt x="530" y="414"/>
                  </a:lnTo>
                  <a:lnTo>
                    <a:pt x="526" y="417"/>
                  </a:lnTo>
                  <a:lnTo>
                    <a:pt x="520" y="414"/>
                  </a:lnTo>
                  <a:lnTo>
                    <a:pt x="512" y="417"/>
                  </a:lnTo>
                  <a:lnTo>
                    <a:pt x="500" y="417"/>
                  </a:lnTo>
                  <a:lnTo>
                    <a:pt x="489" y="406"/>
                  </a:lnTo>
                  <a:lnTo>
                    <a:pt x="473" y="408"/>
                  </a:lnTo>
                  <a:lnTo>
                    <a:pt x="462" y="404"/>
                  </a:lnTo>
                  <a:lnTo>
                    <a:pt x="450" y="405"/>
                  </a:lnTo>
                  <a:lnTo>
                    <a:pt x="434" y="410"/>
                  </a:lnTo>
                  <a:lnTo>
                    <a:pt x="415" y="426"/>
                  </a:lnTo>
                  <a:lnTo>
                    <a:pt x="395" y="434"/>
                  </a:lnTo>
                  <a:lnTo>
                    <a:pt x="383" y="444"/>
                  </a:lnTo>
                  <a:lnTo>
                    <a:pt x="376" y="454"/>
                  </a:lnTo>
                  <a:lnTo>
                    <a:pt x="373" y="468"/>
                  </a:lnTo>
                  <a:lnTo>
                    <a:pt x="372" y="478"/>
                  </a:lnTo>
                  <a:lnTo>
                    <a:pt x="374" y="485"/>
                  </a:lnTo>
                  <a:lnTo>
                    <a:pt x="366" y="486"/>
                  </a:lnTo>
                  <a:lnTo>
                    <a:pt x="355" y="481"/>
                  </a:lnTo>
                  <a:lnTo>
                    <a:pt x="342" y="475"/>
                  </a:lnTo>
                  <a:lnTo>
                    <a:pt x="340" y="465"/>
                  </a:lnTo>
                  <a:lnTo>
                    <a:pt x="339" y="450"/>
                  </a:lnTo>
                  <a:lnTo>
                    <a:pt x="332" y="438"/>
                  </a:lnTo>
                  <a:lnTo>
                    <a:pt x="328" y="426"/>
                  </a:lnTo>
                  <a:lnTo>
                    <a:pt x="323" y="412"/>
                  </a:lnTo>
                  <a:lnTo>
                    <a:pt x="313" y="404"/>
                  </a:lnTo>
                  <a:lnTo>
                    <a:pt x="299" y="404"/>
                  </a:lnTo>
                  <a:lnTo>
                    <a:pt x="283" y="421"/>
                  </a:lnTo>
                  <a:lnTo>
                    <a:pt x="270" y="414"/>
                  </a:lnTo>
                  <a:lnTo>
                    <a:pt x="262" y="408"/>
                  </a:lnTo>
                  <a:lnTo>
                    <a:pt x="261" y="397"/>
                  </a:lnTo>
                  <a:lnTo>
                    <a:pt x="259" y="386"/>
                  </a:lnTo>
                  <a:lnTo>
                    <a:pt x="251" y="377"/>
                  </a:lnTo>
                  <a:lnTo>
                    <a:pt x="244" y="370"/>
                  </a:lnTo>
                  <a:lnTo>
                    <a:pt x="240" y="363"/>
                  </a:lnTo>
                  <a:lnTo>
                    <a:pt x="209" y="363"/>
                  </a:lnTo>
                  <a:lnTo>
                    <a:pt x="207" y="371"/>
                  </a:lnTo>
                  <a:lnTo>
                    <a:pt x="193" y="371"/>
                  </a:lnTo>
                  <a:lnTo>
                    <a:pt x="158" y="372"/>
                  </a:lnTo>
                  <a:lnTo>
                    <a:pt x="123" y="357"/>
                  </a:lnTo>
                  <a:lnTo>
                    <a:pt x="100" y="347"/>
                  </a:lnTo>
                  <a:lnTo>
                    <a:pt x="102" y="343"/>
                  </a:lnTo>
                  <a:lnTo>
                    <a:pt x="80" y="345"/>
                  </a:lnTo>
                  <a:lnTo>
                    <a:pt x="59" y="347"/>
                  </a:lnTo>
                  <a:lnTo>
                    <a:pt x="60" y="336"/>
                  </a:lnTo>
                  <a:lnTo>
                    <a:pt x="53" y="324"/>
                  </a:lnTo>
                  <a:lnTo>
                    <a:pt x="46" y="322"/>
                  </a:lnTo>
                  <a:lnTo>
                    <a:pt x="46" y="316"/>
                  </a:lnTo>
                  <a:lnTo>
                    <a:pt x="37" y="315"/>
                  </a:lnTo>
                  <a:lnTo>
                    <a:pt x="33" y="309"/>
                  </a:lnTo>
                  <a:lnTo>
                    <a:pt x="18" y="307"/>
                  </a:lnTo>
                  <a:lnTo>
                    <a:pt x="14" y="304"/>
                  </a:lnTo>
                  <a:lnTo>
                    <a:pt x="17" y="292"/>
                  </a:lnTo>
                  <a:lnTo>
                    <a:pt x="8" y="272"/>
                  </a:lnTo>
                  <a:lnTo>
                    <a:pt x="7" y="243"/>
                  </a:lnTo>
                  <a:lnTo>
                    <a:pt x="9" y="238"/>
                  </a:lnTo>
                  <a:lnTo>
                    <a:pt x="5" y="231"/>
                  </a:lnTo>
                  <a:lnTo>
                    <a:pt x="0" y="214"/>
                  </a:lnTo>
                  <a:lnTo>
                    <a:pt x="5" y="197"/>
                  </a:lnTo>
                  <a:lnTo>
                    <a:pt x="2" y="186"/>
                  </a:lnTo>
                  <a:lnTo>
                    <a:pt x="14" y="169"/>
                  </a:lnTo>
                  <a:lnTo>
                    <a:pt x="23" y="151"/>
                  </a:lnTo>
                  <a:lnTo>
                    <a:pt x="26" y="135"/>
                  </a:lnTo>
                  <a:lnTo>
                    <a:pt x="43" y="116"/>
                  </a:lnTo>
                  <a:lnTo>
                    <a:pt x="56" y="98"/>
                  </a:lnTo>
                  <a:lnTo>
                    <a:pt x="69" y="79"/>
                  </a:lnTo>
                  <a:lnTo>
                    <a:pt x="82" y="52"/>
                  </a:lnTo>
                  <a:lnTo>
                    <a:pt x="88" y="34"/>
                  </a:lnTo>
                  <a:lnTo>
                    <a:pt x="89" y="25"/>
                  </a:lnTo>
                  <a:lnTo>
                    <a:pt x="94" y="21"/>
                  </a:lnTo>
                  <a:lnTo>
                    <a:pt x="113" y="28"/>
                  </a:lnTo>
                  <a:lnTo>
                    <a:pt x="109" y="47"/>
                  </a:lnTo>
                  <a:lnTo>
                    <a:pt x="117" y="41"/>
                  </a:lnTo>
                  <a:lnTo>
                    <a:pt x="124" y="25"/>
                  </a:lnTo>
                  <a:lnTo>
                    <a:pt x="130" y="8"/>
                  </a:lnTo>
                  <a:lnTo>
                    <a:pt x="175" y="8"/>
                  </a:lnTo>
                  <a:lnTo>
                    <a:pt x="223" y="8"/>
                  </a:lnTo>
                  <a:lnTo>
                    <a:pt x="239" y="8"/>
                  </a:lnTo>
                  <a:lnTo>
                    <a:pt x="288" y="8"/>
                  </a:lnTo>
                  <a:lnTo>
                    <a:pt x="335" y="8"/>
                  </a:lnTo>
                  <a:lnTo>
                    <a:pt x="384" y="8"/>
                  </a:lnTo>
                  <a:lnTo>
                    <a:pt x="432" y="8"/>
                  </a:lnTo>
                  <a:lnTo>
                    <a:pt x="487" y="8"/>
                  </a:lnTo>
                  <a:lnTo>
                    <a:pt x="541" y="8"/>
                  </a:lnTo>
                  <a:lnTo>
                    <a:pt x="575" y="8"/>
                  </a:lnTo>
                  <a:lnTo>
                    <a:pt x="579" y="0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01" name="Google Shape;401;p41"/>
            <p:cNvSpPr/>
            <p:nvPr/>
          </p:nvSpPr>
          <p:spPr>
            <a:xfrm>
              <a:off x="7043078" y="2689803"/>
              <a:ext cx="599182" cy="334383"/>
            </a:xfrm>
            <a:custGeom>
              <a:rect b="b" l="l" r="r" t="t"/>
              <a:pathLst>
                <a:path extrusionOk="0" h="173" w="310">
                  <a:moveTo>
                    <a:pt x="218" y="169"/>
                  </a:moveTo>
                  <a:lnTo>
                    <a:pt x="215" y="156"/>
                  </a:lnTo>
                  <a:lnTo>
                    <a:pt x="190" y="147"/>
                  </a:lnTo>
                  <a:lnTo>
                    <a:pt x="170" y="137"/>
                  </a:lnTo>
                  <a:lnTo>
                    <a:pt x="157" y="127"/>
                  </a:lnTo>
                  <a:lnTo>
                    <a:pt x="134" y="113"/>
                  </a:lnTo>
                  <a:lnTo>
                    <a:pt x="120" y="92"/>
                  </a:lnTo>
                  <a:lnTo>
                    <a:pt x="114" y="88"/>
                  </a:lnTo>
                  <a:lnTo>
                    <a:pt x="96" y="89"/>
                  </a:lnTo>
                  <a:lnTo>
                    <a:pt x="88" y="85"/>
                  </a:lnTo>
                  <a:lnTo>
                    <a:pt x="82" y="69"/>
                  </a:lnTo>
                  <a:lnTo>
                    <a:pt x="57" y="58"/>
                  </a:lnTo>
                  <a:lnTo>
                    <a:pt x="46" y="70"/>
                  </a:lnTo>
                  <a:lnTo>
                    <a:pt x="33" y="77"/>
                  </a:lnTo>
                  <a:lnTo>
                    <a:pt x="39" y="87"/>
                  </a:lnTo>
                  <a:lnTo>
                    <a:pt x="20" y="87"/>
                  </a:lnTo>
                  <a:lnTo>
                    <a:pt x="0" y="12"/>
                  </a:lnTo>
                  <a:lnTo>
                    <a:pt x="39" y="0"/>
                  </a:lnTo>
                  <a:lnTo>
                    <a:pt x="43" y="2"/>
                  </a:lnTo>
                  <a:lnTo>
                    <a:pt x="73" y="16"/>
                  </a:lnTo>
                  <a:lnTo>
                    <a:pt x="88" y="24"/>
                  </a:lnTo>
                  <a:lnTo>
                    <a:pt x="109" y="42"/>
                  </a:lnTo>
                  <a:lnTo>
                    <a:pt x="128" y="39"/>
                  </a:lnTo>
                  <a:lnTo>
                    <a:pt x="156" y="38"/>
                  </a:lnTo>
                  <a:lnTo>
                    <a:pt x="180" y="53"/>
                  </a:lnTo>
                  <a:lnTo>
                    <a:pt x="185" y="73"/>
                  </a:lnTo>
                  <a:lnTo>
                    <a:pt x="193" y="74"/>
                  </a:lnTo>
                  <a:lnTo>
                    <a:pt x="201" y="90"/>
                  </a:lnTo>
                  <a:lnTo>
                    <a:pt x="223" y="91"/>
                  </a:lnTo>
                  <a:lnTo>
                    <a:pt x="230" y="101"/>
                  </a:lnTo>
                  <a:lnTo>
                    <a:pt x="236" y="101"/>
                  </a:lnTo>
                  <a:lnTo>
                    <a:pt x="240" y="86"/>
                  </a:lnTo>
                  <a:lnTo>
                    <a:pt x="257" y="72"/>
                  </a:lnTo>
                  <a:lnTo>
                    <a:pt x="266" y="68"/>
                  </a:lnTo>
                  <a:lnTo>
                    <a:pt x="271" y="70"/>
                  </a:lnTo>
                  <a:lnTo>
                    <a:pt x="261" y="83"/>
                  </a:lnTo>
                  <a:lnTo>
                    <a:pt x="276" y="91"/>
                  </a:lnTo>
                  <a:lnTo>
                    <a:pt x="286" y="86"/>
                  </a:lnTo>
                  <a:lnTo>
                    <a:pt x="310" y="96"/>
                  </a:lnTo>
                  <a:lnTo>
                    <a:pt x="292" y="111"/>
                  </a:lnTo>
                  <a:lnTo>
                    <a:pt x="279" y="109"/>
                  </a:lnTo>
                  <a:lnTo>
                    <a:pt x="272" y="110"/>
                  </a:lnTo>
                  <a:lnTo>
                    <a:pt x="268" y="104"/>
                  </a:lnTo>
                  <a:lnTo>
                    <a:pt x="269" y="94"/>
                  </a:lnTo>
                  <a:lnTo>
                    <a:pt x="248" y="99"/>
                  </a:lnTo>
                  <a:lnTo>
                    <a:pt x="246" y="113"/>
                  </a:lnTo>
                  <a:lnTo>
                    <a:pt x="241" y="124"/>
                  </a:lnTo>
                  <a:lnTo>
                    <a:pt x="227" y="123"/>
                  </a:lnTo>
                  <a:lnTo>
                    <a:pt x="225" y="132"/>
                  </a:lnTo>
                  <a:lnTo>
                    <a:pt x="238" y="137"/>
                  </a:lnTo>
                  <a:lnTo>
                    <a:pt x="246" y="152"/>
                  </a:lnTo>
                  <a:lnTo>
                    <a:pt x="241" y="173"/>
                  </a:lnTo>
                  <a:lnTo>
                    <a:pt x="228" y="169"/>
                  </a:lnTo>
                  <a:lnTo>
                    <a:pt x="218" y="169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02" name="Google Shape;402;p41"/>
            <p:cNvSpPr/>
            <p:nvPr/>
          </p:nvSpPr>
          <p:spPr>
            <a:xfrm>
              <a:off x="2667115" y="4027332"/>
              <a:ext cx="479346" cy="458085"/>
            </a:xfrm>
            <a:custGeom>
              <a:rect b="b" l="l" r="r" t="t"/>
              <a:pathLst>
                <a:path extrusionOk="0" h="237" w="248">
                  <a:moveTo>
                    <a:pt x="40" y="8"/>
                  </a:moveTo>
                  <a:lnTo>
                    <a:pt x="39" y="13"/>
                  </a:lnTo>
                  <a:lnTo>
                    <a:pt x="28" y="15"/>
                  </a:lnTo>
                  <a:lnTo>
                    <a:pt x="33" y="24"/>
                  </a:lnTo>
                  <a:lnTo>
                    <a:pt x="32" y="35"/>
                  </a:lnTo>
                  <a:lnTo>
                    <a:pt x="23" y="47"/>
                  </a:lnTo>
                  <a:lnTo>
                    <a:pt x="29" y="64"/>
                  </a:lnTo>
                  <a:lnTo>
                    <a:pt x="38" y="62"/>
                  </a:lnTo>
                  <a:lnTo>
                    <a:pt x="42" y="48"/>
                  </a:lnTo>
                  <a:lnTo>
                    <a:pt x="37" y="40"/>
                  </a:lnTo>
                  <a:lnTo>
                    <a:pt x="37" y="24"/>
                  </a:lnTo>
                  <a:lnTo>
                    <a:pt x="61" y="16"/>
                  </a:lnTo>
                  <a:lnTo>
                    <a:pt x="59" y="6"/>
                  </a:lnTo>
                  <a:lnTo>
                    <a:pt x="65" y="0"/>
                  </a:lnTo>
                  <a:lnTo>
                    <a:pt x="71" y="14"/>
                  </a:lnTo>
                  <a:lnTo>
                    <a:pt x="84" y="15"/>
                  </a:lnTo>
                  <a:lnTo>
                    <a:pt x="95" y="26"/>
                  </a:lnTo>
                  <a:lnTo>
                    <a:pt x="95" y="33"/>
                  </a:lnTo>
                  <a:lnTo>
                    <a:pt x="112" y="33"/>
                  </a:lnTo>
                  <a:lnTo>
                    <a:pt x="131" y="31"/>
                  </a:lnTo>
                  <a:lnTo>
                    <a:pt x="141" y="41"/>
                  </a:lnTo>
                  <a:lnTo>
                    <a:pt x="155" y="43"/>
                  </a:lnTo>
                  <a:lnTo>
                    <a:pt x="166" y="37"/>
                  </a:lnTo>
                  <a:lnTo>
                    <a:pt x="166" y="31"/>
                  </a:lnTo>
                  <a:lnTo>
                    <a:pt x="189" y="30"/>
                  </a:lnTo>
                  <a:lnTo>
                    <a:pt x="211" y="30"/>
                  </a:lnTo>
                  <a:lnTo>
                    <a:pt x="195" y="36"/>
                  </a:lnTo>
                  <a:lnTo>
                    <a:pt x="201" y="46"/>
                  </a:lnTo>
                  <a:lnTo>
                    <a:pt x="215" y="47"/>
                  </a:lnTo>
                  <a:lnTo>
                    <a:pt x="229" y="58"/>
                  </a:lnTo>
                  <a:lnTo>
                    <a:pt x="231" y="74"/>
                  </a:lnTo>
                  <a:lnTo>
                    <a:pt x="241" y="74"/>
                  </a:lnTo>
                  <a:lnTo>
                    <a:pt x="248" y="79"/>
                  </a:lnTo>
                  <a:lnTo>
                    <a:pt x="233" y="91"/>
                  </a:lnTo>
                  <a:lnTo>
                    <a:pt x="231" y="98"/>
                  </a:lnTo>
                  <a:lnTo>
                    <a:pt x="237" y="106"/>
                  </a:lnTo>
                  <a:lnTo>
                    <a:pt x="232" y="110"/>
                  </a:lnTo>
                  <a:lnTo>
                    <a:pt x="221" y="113"/>
                  </a:lnTo>
                  <a:lnTo>
                    <a:pt x="221" y="123"/>
                  </a:lnTo>
                  <a:lnTo>
                    <a:pt x="216" y="129"/>
                  </a:lnTo>
                  <a:lnTo>
                    <a:pt x="228" y="144"/>
                  </a:lnTo>
                  <a:lnTo>
                    <a:pt x="230" y="150"/>
                  </a:lnTo>
                  <a:lnTo>
                    <a:pt x="223" y="158"/>
                  </a:lnTo>
                  <a:lnTo>
                    <a:pt x="202" y="166"/>
                  </a:lnTo>
                  <a:lnTo>
                    <a:pt x="189" y="169"/>
                  </a:lnTo>
                  <a:lnTo>
                    <a:pt x="184" y="174"/>
                  </a:lnTo>
                  <a:lnTo>
                    <a:pt x="169" y="169"/>
                  </a:lnTo>
                  <a:lnTo>
                    <a:pt x="156" y="166"/>
                  </a:lnTo>
                  <a:lnTo>
                    <a:pt x="152" y="168"/>
                  </a:lnTo>
                  <a:lnTo>
                    <a:pt x="160" y="173"/>
                  </a:lnTo>
                  <a:lnTo>
                    <a:pt x="159" y="187"/>
                  </a:lnTo>
                  <a:lnTo>
                    <a:pt x="162" y="201"/>
                  </a:lnTo>
                  <a:lnTo>
                    <a:pt x="177" y="202"/>
                  </a:lnTo>
                  <a:lnTo>
                    <a:pt x="178" y="207"/>
                  </a:lnTo>
                  <a:lnTo>
                    <a:pt x="165" y="213"/>
                  </a:lnTo>
                  <a:lnTo>
                    <a:pt x="163" y="221"/>
                  </a:lnTo>
                  <a:lnTo>
                    <a:pt x="155" y="225"/>
                  </a:lnTo>
                  <a:lnTo>
                    <a:pt x="142" y="230"/>
                  </a:lnTo>
                  <a:lnTo>
                    <a:pt x="138" y="236"/>
                  </a:lnTo>
                  <a:lnTo>
                    <a:pt x="124" y="237"/>
                  </a:lnTo>
                  <a:lnTo>
                    <a:pt x="114" y="226"/>
                  </a:lnTo>
                  <a:lnTo>
                    <a:pt x="108" y="206"/>
                  </a:lnTo>
                  <a:lnTo>
                    <a:pt x="103" y="198"/>
                  </a:lnTo>
                  <a:lnTo>
                    <a:pt x="97" y="194"/>
                  </a:lnTo>
                  <a:lnTo>
                    <a:pt x="106" y="183"/>
                  </a:lnTo>
                  <a:lnTo>
                    <a:pt x="106" y="179"/>
                  </a:lnTo>
                  <a:lnTo>
                    <a:pt x="101" y="173"/>
                  </a:lnTo>
                  <a:lnTo>
                    <a:pt x="97" y="159"/>
                  </a:lnTo>
                  <a:lnTo>
                    <a:pt x="99" y="144"/>
                  </a:lnTo>
                  <a:lnTo>
                    <a:pt x="103" y="137"/>
                  </a:lnTo>
                  <a:lnTo>
                    <a:pt x="107" y="126"/>
                  </a:lnTo>
                  <a:lnTo>
                    <a:pt x="101" y="122"/>
                  </a:lnTo>
                  <a:lnTo>
                    <a:pt x="90" y="125"/>
                  </a:lnTo>
                  <a:lnTo>
                    <a:pt x="77" y="123"/>
                  </a:lnTo>
                  <a:lnTo>
                    <a:pt x="69" y="126"/>
                  </a:lnTo>
                  <a:lnTo>
                    <a:pt x="57" y="108"/>
                  </a:lnTo>
                  <a:lnTo>
                    <a:pt x="47" y="105"/>
                  </a:lnTo>
                  <a:lnTo>
                    <a:pt x="23" y="107"/>
                  </a:lnTo>
                  <a:lnTo>
                    <a:pt x="19" y="100"/>
                  </a:lnTo>
                  <a:lnTo>
                    <a:pt x="14" y="98"/>
                  </a:lnTo>
                  <a:lnTo>
                    <a:pt x="14" y="94"/>
                  </a:lnTo>
                  <a:lnTo>
                    <a:pt x="16" y="86"/>
                  </a:lnTo>
                  <a:lnTo>
                    <a:pt x="15" y="78"/>
                  </a:lnTo>
                  <a:lnTo>
                    <a:pt x="11" y="73"/>
                  </a:lnTo>
                  <a:lnTo>
                    <a:pt x="9" y="64"/>
                  </a:lnTo>
                  <a:lnTo>
                    <a:pt x="0" y="62"/>
                  </a:lnTo>
                  <a:lnTo>
                    <a:pt x="6" y="50"/>
                  </a:lnTo>
                  <a:lnTo>
                    <a:pt x="9" y="35"/>
                  </a:lnTo>
                  <a:lnTo>
                    <a:pt x="15" y="28"/>
                  </a:lnTo>
                  <a:lnTo>
                    <a:pt x="22" y="22"/>
                  </a:lnTo>
                  <a:lnTo>
                    <a:pt x="28" y="11"/>
                  </a:lnTo>
                  <a:lnTo>
                    <a:pt x="40" y="8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03" name="Google Shape;403;p41"/>
            <p:cNvSpPr/>
            <p:nvPr/>
          </p:nvSpPr>
          <p:spPr>
            <a:xfrm>
              <a:off x="8809699" y="3576978"/>
              <a:ext cx="307323" cy="593384"/>
            </a:xfrm>
            <a:custGeom>
              <a:rect b="b" l="l" r="r" t="t"/>
              <a:pathLst>
                <a:path extrusionOk="0" h="307" w="159">
                  <a:moveTo>
                    <a:pt x="109" y="38"/>
                  </a:moveTo>
                  <a:lnTo>
                    <a:pt x="88" y="55"/>
                  </a:lnTo>
                  <a:lnTo>
                    <a:pt x="77" y="75"/>
                  </a:lnTo>
                  <a:lnTo>
                    <a:pt x="75" y="90"/>
                  </a:lnTo>
                  <a:lnTo>
                    <a:pt x="92" y="111"/>
                  </a:lnTo>
                  <a:lnTo>
                    <a:pt x="113" y="139"/>
                  </a:lnTo>
                  <a:lnTo>
                    <a:pt x="131" y="151"/>
                  </a:lnTo>
                  <a:lnTo>
                    <a:pt x="145" y="168"/>
                  </a:lnTo>
                  <a:lnTo>
                    <a:pt x="158" y="206"/>
                  </a:lnTo>
                  <a:lnTo>
                    <a:pt x="159" y="243"/>
                  </a:lnTo>
                  <a:lnTo>
                    <a:pt x="145" y="257"/>
                  </a:lnTo>
                  <a:lnTo>
                    <a:pt x="125" y="270"/>
                  </a:lnTo>
                  <a:lnTo>
                    <a:pt x="112" y="287"/>
                  </a:lnTo>
                  <a:lnTo>
                    <a:pt x="90" y="307"/>
                  </a:lnTo>
                  <a:lnTo>
                    <a:pt x="83" y="294"/>
                  </a:lnTo>
                  <a:lnTo>
                    <a:pt x="87" y="279"/>
                  </a:lnTo>
                  <a:lnTo>
                    <a:pt x="72" y="268"/>
                  </a:lnTo>
                  <a:lnTo>
                    <a:pt x="88" y="259"/>
                  </a:lnTo>
                  <a:lnTo>
                    <a:pt x="107" y="258"/>
                  </a:lnTo>
                  <a:lnTo>
                    <a:pt x="98" y="245"/>
                  </a:lnTo>
                  <a:lnTo>
                    <a:pt x="127" y="229"/>
                  </a:lnTo>
                  <a:lnTo>
                    <a:pt x="126" y="204"/>
                  </a:lnTo>
                  <a:lnTo>
                    <a:pt x="120" y="190"/>
                  </a:lnTo>
                  <a:lnTo>
                    <a:pt x="121" y="170"/>
                  </a:lnTo>
                  <a:lnTo>
                    <a:pt x="115" y="155"/>
                  </a:lnTo>
                  <a:lnTo>
                    <a:pt x="99" y="141"/>
                  </a:lnTo>
                  <a:lnTo>
                    <a:pt x="85" y="122"/>
                  </a:lnTo>
                  <a:lnTo>
                    <a:pt x="66" y="98"/>
                  </a:lnTo>
                  <a:lnTo>
                    <a:pt x="42" y="85"/>
                  </a:lnTo>
                  <a:lnTo>
                    <a:pt x="46" y="78"/>
                  </a:lnTo>
                  <a:lnTo>
                    <a:pt x="57" y="72"/>
                  </a:lnTo>
                  <a:lnTo>
                    <a:pt x="47" y="54"/>
                  </a:lnTo>
                  <a:lnTo>
                    <a:pt x="25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8" y="14"/>
                  </a:lnTo>
                  <a:lnTo>
                    <a:pt x="23" y="14"/>
                  </a:lnTo>
                  <a:lnTo>
                    <a:pt x="39" y="11"/>
                  </a:lnTo>
                  <a:lnTo>
                    <a:pt x="53" y="0"/>
                  </a:lnTo>
                  <a:lnTo>
                    <a:pt x="63" y="8"/>
                  </a:lnTo>
                  <a:lnTo>
                    <a:pt x="80" y="12"/>
                  </a:lnTo>
                  <a:lnTo>
                    <a:pt x="79" y="24"/>
                  </a:lnTo>
                  <a:lnTo>
                    <a:pt x="90" y="32"/>
                  </a:lnTo>
                  <a:lnTo>
                    <a:pt x="109" y="38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04" name="Google Shape;404;p41"/>
            <p:cNvSpPr/>
            <p:nvPr/>
          </p:nvSpPr>
          <p:spPr>
            <a:xfrm>
              <a:off x="11132979" y="5154181"/>
              <a:ext cx="19328" cy="27060"/>
            </a:xfrm>
            <a:custGeom>
              <a:rect b="b" l="l" r="r" t="t"/>
              <a:pathLst>
                <a:path extrusionOk="0" h="14" w="10">
                  <a:moveTo>
                    <a:pt x="10" y="12"/>
                  </a:moveTo>
                  <a:lnTo>
                    <a:pt x="3" y="14"/>
                  </a:lnTo>
                  <a:lnTo>
                    <a:pt x="0" y="5"/>
                  </a:lnTo>
                  <a:lnTo>
                    <a:pt x="1" y="0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05" name="Google Shape;405;p41"/>
            <p:cNvSpPr/>
            <p:nvPr/>
          </p:nvSpPr>
          <p:spPr>
            <a:xfrm>
              <a:off x="11119450" y="5101994"/>
              <a:ext cx="19328" cy="44456"/>
            </a:xfrm>
            <a:custGeom>
              <a:rect b="b" l="l" r="r" t="t"/>
              <a:pathLst>
                <a:path extrusionOk="0" h="23" w="10">
                  <a:moveTo>
                    <a:pt x="10" y="7"/>
                  </a:moveTo>
                  <a:lnTo>
                    <a:pt x="10" y="23"/>
                  </a:lnTo>
                  <a:lnTo>
                    <a:pt x="6" y="21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3" y="0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06" name="Google Shape;406;p41"/>
            <p:cNvSpPr/>
            <p:nvPr/>
          </p:nvSpPr>
          <p:spPr>
            <a:xfrm>
              <a:off x="6758950" y="3752868"/>
              <a:ext cx="365308" cy="257069"/>
            </a:xfrm>
            <a:custGeom>
              <a:rect b="b" l="l" r="r" t="t"/>
              <a:pathLst>
                <a:path extrusionOk="0" h="133" w="189">
                  <a:moveTo>
                    <a:pt x="189" y="49"/>
                  </a:moveTo>
                  <a:lnTo>
                    <a:pt x="177" y="54"/>
                  </a:lnTo>
                  <a:lnTo>
                    <a:pt x="174" y="63"/>
                  </a:lnTo>
                  <a:lnTo>
                    <a:pt x="174" y="70"/>
                  </a:lnTo>
                  <a:lnTo>
                    <a:pt x="156" y="79"/>
                  </a:lnTo>
                  <a:lnTo>
                    <a:pt x="128" y="89"/>
                  </a:lnTo>
                  <a:lnTo>
                    <a:pt x="112" y="103"/>
                  </a:lnTo>
                  <a:lnTo>
                    <a:pt x="104" y="105"/>
                  </a:lnTo>
                  <a:lnTo>
                    <a:pt x="99" y="103"/>
                  </a:lnTo>
                  <a:lnTo>
                    <a:pt x="89" y="112"/>
                  </a:lnTo>
                  <a:lnTo>
                    <a:pt x="77" y="116"/>
                  </a:lnTo>
                  <a:lnTo>
                    <a:pt x="62" y="117"/>
                  </a:lnTo>
                  <a:lnTo>
                    <a:pt x="57" y="118"/>
                  </a:lnTo>
                  <a:lnTo>
                    <a:pt x="53" y="124"/>
                  </a:lnTo>
                  <a:lnTo>
                    <a:pt x="49" y="125"/>
                  </a:lnTo>
                  <a:lnTo>
                    <a:pt x="46" y="131"/>
                  </a:lnTo>
                  <a:lnTo>
                    <a:pt x="37" y="130"/>
                  </a:lnTo>
                  <a:lnTo>
                    <a:pt x="32" y="133"/>
                  </a:lnTo>
                  <a:lnTo>
                    <a:pt x="19" y="132"/>
                  </a:lnTo>
                  <a:lnTo>
                    <a:pt x="14" y="120"/>
                  </a:lnTo>
                  <a:lnTo>
                    <a:pt x="14" y="108"/>
                  </a:lnTo>
                  <a:lnTo>
                    <a:pt x="10" y="102"/>
                  </a:lnTo>
                  <a:lnTo>
                    <a:pt x="6" y="87"/>
                  </a:lnTo>
                  <a:lnTo>
                    <a:pt x="0" y="78"/>
                  </a:lnTo>
                  <a:lnTo>
                    <a:pt x="4" y="77"/>
                  </a:lnTo>
                  <a:lnTo>
                    <a:pt x="2" y="68"/>
                  </a:lnTo>
                  <a:lnTo>
                    <a:pt x="4" y="64"/>
                  </a:lnTo>
                  <a:lnTo>
                    <a:pt x="2" y="55"/>
                  </a:lnTo>
                  <a:lnTo>
                    <a:pt x="10" y="48"/>
                  </a:lnTo>
                  <a:lnTo>
                    <a:pt x="8" y="39"/>
                  </a:lnTo>
                  <a:lnTo>
                    <a:pt x="12" y="29"/>
                  </a:lnTo>
                  <a:lnTo>
                    <a:pt x="20" y="35"/>
                  </a:lnTo>
                  <a:lnTo>
                    <a:pt x="24" y="33"/>
                  </a:lnTo>
                  <a:lnTo>
                    <a:pt x="45" y="32"/>
                  </a:lnTo>
                  <a:lnTo>
                    <a:pt x="49" y="34"/>
                  </a:lnTo>
                  <a:lnTo>
                    <a:pt x="66" y="36"/>
                  </a:lnTo>
                  <a:lnTo>
                    <a:pt x="73" y="35"/>
                  </a:lnTo>
                  <a:lnTo>
                    <a:pt x="78" y="42"/>
                  </a:lnTo>
                  <a:lnTo>
                    <a:pt x="86" y="39"/>
                  </a:lnTo>
                  <a:lnTo>
                    <a:pt x="98" y="17"/>
                  </a:lnTo>
                  <a:lnTo>
                    <a:pt x="114" y="8"/>
                  </a:lnTo>
                  <a:lnTo>
                    <a:pt x="166" y="0"/>
                  </a:lnTo>
                  <a:lnTo>
                    <a:pt x="182" y="34"/>
                  </a:lnTo>
                  <a:lnTo>
                    <a:pt x="189" y="49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07" name="Google Shape;407;p41"/>
            <p:cNvSpPr/>
            <p:nvPr/>
          </p:nvSpPr>
          <p:spPr>
            <a:xfrm>
              <a:off x="5819587" y="5401585"/>
              <a:ext cx="570190" cy="510271"/>
            </a:xfrm>
            <a:custGeom>
              <a:rect b="b" l="l" r="r" t="t"/>
              <a:pathLst>
                <a:path extrusionOk="0" h="264" w="295">
                  <a:moveTo>
                    <a:pt x="268" y="149"/>
                  </a:moveTo>
                  <a:lnTo>
                    <a:pt x="264" y="152"/>
                  </a:lnTo>
                  <a:lnTo>
                    <a:pt x="256" y="163"/>
                  </a:lnTo>
                  <a:lnTo>
                    <a:pt x="250" y="173"/>
                  </a:lnTo>
                  <a:lnTo>
                    <a:pt x="239" y="188"/>
                  </a:lnTo>
                  <a:lnTo>
                    <a:pt x="217" y="210"/>
                  </a:lnTo>
                  <a:lnTo>
                    <a:pt x="204" y="222"/>
                  </a:lnTo>
                  <a:lnTo>
                    <a:pt x="190" y="232"/>
                  </a:lnTo>
                  <a:lnTo>
                    <a:pt x="171" y="240"/>
                  </a:lnTo>
                  <a:lnTo>
                    <a:pt x="162" y="241"/>
                  </a:lnTo>
                  <a:lnTo>
                    <a:pt x="159" y="246"/>
                  </a:lnTo>
                  <a:lnTo>
                    <a:pt x="149" y="243"/>
                  </a:lnTo>
                  <a:lnTo>
                    <a:pt x="140" y="247"/>
                  </a:lnTo>
                  <a:lnTo>
                    <a:pt x="121" y="243"/>
                  </a:lnTo>
                  <a:lnTo>
                    <a:pt x="111" y="246"/>
                  </a:lnTo>
                  <a:lnTo>
                    <a:pt x="104" y="245"/>
                  </a:lnTo>
                  <a:lnTo>
                    <a:pt x="85" y="253"/>
                  </a:lnTo>
                  <a:lnTo>
                    <a:pt x="70" y="256"/>
                  </a:lnTo>
                  <a:lnTo>
                    <a:pt x="59" y="264"/>
                  </a:lnTo>
                  <a:lnTo>
                    <a:pt x="51" y="264"/>
                  </a:lnTo>
                  <a:lnTo>
                    <a:pt x="44" y="257"/>
                  </a:lnTo>
                  <a:lnTo>
                    <a:pt x="38" y="257"/>
                  </a:lnTo>
                  <a:lnTo>
                    <a:pt x="31" y="247"/>
                  </a:lnTo>
                  <a:lnTo>
                    <a:pt x="30" y="250"/>
                  </a:lnTo>
                  <a:lnTo>
                    <a:pt x="28" y="245"/>
                  </a:lnTo>
                  <a:lnTo>
                    <a:pt x="29" y="232"/>
                  </a:lnTo>
                  <a:lnTo>
                    <a:pt x="24" y="219"/>
                  </a:lnTo>
                  <a:lnTo>
                    <a:pt x="30" y="215"/>
                  </a:lnTo>
                  <a:lnTo>
                    <a:pt x="30" y="199"/>
                  </a:lnTo>
                  <a:lnTo>
                    <a:pt x="20" y="180"/>
                  </a:lnTo>
                  <a:lnTo>
                    <a:pt x="12" y="162"/>
                  </a:lnTo>
                  <a:lnTo>
                    <a:pt x="12" y="162"/>
                  </a:lnTo>
                  <a:lnTo>
                    <a:pt x="0" y="135"/>
                  </a:lnTo>
                  <a:lnTo>
                    <a:pt x="9" y="125"/>
                  </a:lnTo>
                  <a:lnTo>
                    <a:pt x="16" y="131"/>
                  </a:lnTo>
                  <a:lnTo>
                    <a:pt x="19" y="139"/>
                  </a:lnTo>
                  <a:lnTo>
                    <a:pt x="27" y="141"/>
                  </a:lnTo>
                  <a:lnTo>
                    <a:pt x="38" y="145"/>
                  </a:lnTo>
                  <a:lnTo>
                    <a:pt x="47" y="143"/>
                  </a:lnTo>
                  <a:lnTo>
                    <a:pt x="63" y="133"/>
                  </a:lnTo>
                  <a:lnTo>
                    <a:pt x="67" y="56"/>
                  </a:lnTo>
                  <a:lnTo>
                    <a:pt x="71" y="59"/>
                  </a:lnTo>
                  <a:lnTo>
                    <a:pt x="81" y="79"/>
                  </a:lnTo>
                  <a:lnTo>
                    <a:pt x="79" y="91"/>
                  </a:lnTo>
                  <a:lnTo>
                    <a:pt x="83" y="99"/>
                  </a:lnTo>
                  <a:lnTo>
                    <a:pt x="95" y="97"/>
                  </a:lnTo>
                  <a:lnTo>
                    <a:pt x="105" y="87"/>
                  </a:lnTo>
                  <a:lnTo>
                    <a:pt x="113" y="81"/>
                  </a:lnTo>
                  <a:lnTo>
                    <a:pt x="118" y="71"/>
                  </a:lnTo>
                  <a:lnTo>
                    <a:pt x="127" y="66"/>
                  </a:lnTo>
                  <a:lnTo>
                    <a:pt x="135" y="69"/>
                  </a:lnTo>
                  <a:lnTo>
                    <a:pt x="143" y="75"/>
                  </a:lnTo>
                  <a:lnTo>
                    <a:pt x="157" y="76"/>
                  </a:lnTo>
                  <a:lnTo>
                    <a:pt x="169" y="71"/>
                  </a:lnTo>
                  <a:lnTo>
                    <a:pt x="171" y="64"/>
                  </a:lnTo>
                  <a:lnTo>
                    <a:pt x="175" y="54"/>
                  </a:lnTo>
                  <a:lnTo>
                    <a:pt x="185" y="53"/>
                  </a:lnTo>
                  <a:lnTo>
                    <a:pt x="191" y="45"/>
                  </a:lnTo>
                  <a:lnTo>
                    <a:pt x="197" y="31"/>
                  </a:lnTo>
                  <a:lnTo>
                    <a:pt x="214" y="16"/>
                  </a:lnTo>
                  <a:lnTo>
                    <a:pt x="240" y="0"/>
                  </a:lnTo>
                  <a:lnTo>
                    <a:pt x="248" y="1"/>
                  </a:lnTo>
                  <a:lnTo>
                    <a:pt x="256" y="4"/>
                  </a:lnTo>
                  <a:lnTo>
                    <a:pt x="262" y="2"/>
                  </a:lnTo>
                  <a:lnTo>
                    <a:pt x="272" y="4"/>
                  </a:lnTo>
                  <a:lnTo>
                    <a:pt x="279" y="33"/>
                  </a:lnTo>
                  <a:lnTo>
                    <a:pt x="282" y="48"/>
                  </a:lnTo>
                  <a:lnTo>
                    <a:pt x="278" y="71"/>
                  </a:lnTo>
                  <a:lnTo>
                    <a:pt x="279" y="78"/>
                  </a:lnTo>
                  <a:lnTo>
                    <a:pt x="270" y="74"/>
                  </a:lnTo>
                  <a:lnTo>
                    <a:pt x="265" y="76"/>
                  </a:lnTo>
                  <a:lnTo>
                    <a:pt x="263" y="82"/>
                  </a:lnTo>
                  <a:lnTo>
                    <a:pt x="257" y="90"/>
                  </a:lnTo>
                  <a:lnTo>
                    <a:pt x="257" y="97"/>
                  </a:lnTo>
                  <a:lnTo>
                    <a:pt x="267" y="108"/>
                  </a:lnTo>
                  <a:lnTo>
                    <a:pt x="277" y="106"/>
                  </a:lnTo>
                  <a:lnTo>
                    <a:pt x="281" y="97"/>
                  </a:lnTo>
                  <a:lnTo>
                    <a:pt x="295" y="97"/>
                  </a:lnTo>
                  <a:lnTo>
                    <a:pt x="289" y="112"/>
                  </a:lnTo>
                  <a:lnTo>
                    <a:pt x="286" y="129"/>
                  </a:lnTo>
                  <a:lnTo>
                    <a:pt x="281" y="139"/>
                  </a:lnTo>
                  <a:lnTo>
                    <a:pt x="268" y="149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08" name="Google Shape;408;p41"/>
            <p:cNvSpPr/>
            <p:nvPr/>
          </p:nvSpPr>
          <p:spPr>
            <a:xfrm>
              <a:off x="6181029" y="5666385"/>
              <a:ext cx="81180" cy="79247"/>
            </a:xfrm>
            <a:custGeom>
              <a:rect b="b" l="l" r="r" t="t"/>
              <a:pathLst>
                <a:path extrusionOk="0" h="41" w="42">
                  <a:moveTo>
                    <a:pt x="36" y="6"/>
                  </a:moveTo>
                  <a:lnTo>
                    <a:pt x="29" y="0"/>
                  </a:lnTo>
                  <a:lnTo>
                    <a:pt x="20" y="4"/>
                  </a:lnTo>
                  <a:lnTo>
                    <a:pt x="10" y="12"/>
                  </a:lnTo>
                  <a:lnTo>
                    <a:pt x="0" y="25"/>
                  </a:lnTo>
                  <a:lnTo>
                    <a:pt x="12" y="41"/>
                  </a:lnTo>
                  <a:lnTo>
                    <a:pt x="18" y="39"/>
                  </a:lnTo>
                  <a:lnTo>
                    <a:pt x="22" y="32"/>
                  </a:lnTo>
                  <a:lnTo>
                    <a:pt x="32" y="29"/>
                  </a:lnTo>
                  <a:lnTo>
                    <a:pt x="36" y="22"/>
                  </a:lnTo>
                  <a:lnTo>
                    <a:pt x="42" y="12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09" name="Google Shape;409;p41"/>
            <p:cNvSpPr/>
            <p:nvPr/>
          </p:nvSpPr>
          <p:spPr>
            <a:xfrm>
              <a:off x="6030267" y="4846858"/>
              <a:ext cx="415562" cy="390435"/>
            </a:xfrm>
            <a:custGeom>
              <a:rect b="b" l="l" r="r" t="t"/>
              <a:pathLst>
                <a:path extrusionOk="0" h="202" w="215">
                  <a:moveTo>
                    <a:pt x="202" y="20"/>
                  </a:moveTo>
                  <a:lnTo>
                    <a:pt x="211" y="30"/>
                  </a:lnTo>
                  <a:lnTo>
                    <a:pt x="215" y="47"/>
                  </a:lnTo>
                  <a:lnTo>
                    <a:pt x="211" y="53"/>
                  </a:lnTo>
                  <a:lnTo>
                    <a:pt x="207" y="70"/>
                  </a:lnTo>
                  <a:lnTo>
                    <a:pt x="210" y="87"/>
                  </a:lnTo>
                  <a:lnTo>
                    <a:pt x="204" y="94"/>
                  </a:lnTo>
                  <a:lnTo>
                    <a:pt x="198" y="113"/>
                  </a:lnTo>
                  <a:lnTo>
                    <a:pt x="208" y="119"/>
                  </a:lnTo>
                  <a:lnTo>
                    <a:pt x="152" y="136"/>
                  </a:lnTo>
                  <a:lnTo>
                    <a:pt x="153" y="151"/>
                  </a:lnTo>
                  <a:lnTo>
                    <a:pt x="139" y="154"/>
                  </a:lnTo>
                  <a:lnTo>
                    <a:pt x="128" y="162"/>
                  </a:lnTo>
                  <a:lnTo>
                    <a:pt x="126" y="169"/>
                  </a:lnTo>
                  <a:lnTo>
                    <a:pt x="119" y="171"/>
                  </a:lnTo>
                  <a:lnTo>
                    <a:pt x="103" y="188"/>
                  </a:lnTo>
                  <a:lnTo>
                    <a:pt x="92" y="201"/>
                  </a:lnTo>
                  <a:lnTo>
                    <a:pt x="86" y="202"/>
                  </a:lnTo>
                  <a:lnTo>
                    <a:pt x="80" y="199"/>
                  </a:lnTo>
                  <a:lnTo>
                    <a:pt x="60" y="197"/>
                  </a:lnTo>
                  <a:lnTo>
                    <a:pt x="57" y="195"/>
                  </a:lnTo>
                  <a:lnTo>
                    <a:pt x="57" y="194"/>
                  </a:lnTo>
                  <a:lnTo>
                    <a:pt x="50" y="189"/>
                  </a:lnTo>
                  <a:lnTo>
                    <a:pt x="38" y="188"/>
                  </a:lnTo>
                  <a:lnTo>
                    <a:pt x="23" y="193"/>
                  </a:lnTo>
                  <a:lnTo>
                    <a:pt x="12" y="180"/>
                  </a:lnTo>
                  <a:lnTo>
                    <a:pt x="0" y="163"/>
                  </a:lnTo>
                  <a:lnTo>
                    <a:pt x="2" y="96"/>
                  </a:lnTo>
                  <a:lnTo>
                    <a:pt x="41" y="97"/>
                  </a:lnTo>
                  <a:lnTo>
                    <a:pt x="39" y="90"/>
                  </a:lnTo>
                  <a:lnTo>
                    <a:pt x="42" y="82"/>
                  </a:lnTo>
                  <a:lnTo>
                    <a:pt x="39" y="72"/>
                  </a:lnTo>
                  <a:lnTo>
                    <a:pt x="41" y="62"/>
                  </a:lnTo>
                  <a:lnTo>
                    <a:pt x="40" y="55"/>
                  </a:lnTo>
                  <a:lnTo>
                    <a:pt x="46" y="56"/>
                  </a:lnTo>
                  <a:lnTo>
                    <a:pt x="47" y="63"/>
                  </a:lnTo>
                  <a:lnTo>
                    <a:pt x="55" y="62"/>
                  </a:lnTo>
                  <a:lnTo>
                    <a:pt x="67" y="64"/>
                  </a:lnTo>
                  <a:lnTo>
                    <a:pt x="73" y="73"/>
                  </a:lnTo>
                  <a:lnTo>
                    <a:pt x="87" y="76"/>
                  </a:lnTo>
                  <a:lnTo>
                    <a:pt x="99" y="70"/>
                  </a:lnTo>
                  <a:lnTo>
                    <a:pt x="102" y="81"/>
                  </a:lnTo>
                  <a:lnTo>
                    <a:pt x="116" y="83"/>
                  </a:lnTo>
                  <a:lnTo>
                    <a:pt x="123" y="92"/>
                  </a:lnTo>
                  <a:lnTo>
                    <a:pt x="130" y="104"/>
                  </a:lnTo>
                  <a:lnTo>
                    <a:pt x="144" y="104"/>
                  </a:lnTo>
                  <a:lnTo>
                    <a:pt x="143" y="82"/>
                  </a:lnTo>
                  <a:lnTo>
                    <a:pt x="138" y="85"/>
                  </a:lnTo>
                  <a:lnTo>
                    <a:pt x="126" y="77"/>
                  </a:lnTo>
                  <a:lnTo>
                    <a:pt x="121" y="73"/>
                  </a:lnTo>
                  <a:lnTo>
                    <a:pt x="123" y="53"/>
                  </a:lnTo>
                  <a:lnTo>
                    <a:pt x="127" y="28"/>
                  </a:lnTo>
                  <a:lnTo>
                    <a:pt x="123" y="19"/>
                  </a:lnTo>
                  <a:lnTo>
                    <a:pt x="129" y="6"/>
                  </a:lnTo>
                  <a:lnTo>
                    <a:pt x="134" y="3"/>
                  </a:lnTo>
                  <a:lnTo>
                    <a:pt x="158" y="0"/>
                  </a:lnTo>
                  <a:lnTo>
                    <a:pt x="166" y="2"/>
                  </a:lnTo>
                  <a:lnTo>
                    <a:pt x="173" y="7"/>
                  </a:lnTo>
                  <a:lnTo>
                    <a:pt x="180" y="11"/>
                  </a:lnTo>
                  <a:lnTo>
                    <a:pt x="192" y="14"/>
                  </a:lnTo>
                  <a:lnTo>
                    <a:pt x="202" y="2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10" name="Google Shape;410;p41"/>
            <p:cNvSpPr/>
            <p:nvPr/>
          </p:nvSpPr>
          <p:spPr>
            <a:xfrm>
              <a:off x="6146237" y="5138718"/>
              <a:ext cx="268666" cy="270598"/>
            </a:xfrm>
            <a:custGeom>
              <a:rect b="b" l="l" r="r" t="t"/>
              <a:pathLst>
                <a:path extrusionOk="0" h="140" w="139">
                  <a:moveTo>
                    <a:pt x="103" y="140"/>
                  </a:moveTo>
                  <a:lnTo>
                    <a:pt x="93" y="138"/>
                  </a:lnTo>
                  <a:lnTo>
                    <a:pt x="87" y="140"/>
                  </a:lnTo>
                  <a:lnTo>
                    <a:pt x="79" y="137"/>
                  </a:lnTo>
                  <a:lnTo>
                    <a:pt x="71" y="136"/>
                  </a:lnTo>
                  <a:lnTo>
                    <a:pt x="60" y="127"/>
                  </a:lnTo>
                  <a:lnTo>
                    <a:pt x="47" y="124"/>
                  </a:lnTo>
                  <a:lnTo>
                    <a:pt x="42" y="111"/>
                  </a:lnTo>
                  <a:lnTo>
                    <a:pt x="42" y="103"/>
                  </a:lnTo>
                  <a:lnTo>
                    <a:pt x="35" y="101"/>
                  </a:lnTo>
                  <a:lnTo>
                    <a:pt x="15" y="78"/>
                  </a:lnTo>
                  <a:lnTo>
                    <a:pt x="10" y="66"/>
                  </a:lnTo>
                  <a:lnTo>
                    <a:pt x="6" y="63"/>
                  </a:lnTo>
                  <a:lnTo>
                    <a:pt x="0" y="46"/>
                  </a:lnTo>
                  <a:lnTo>
                    <a:pt x="20" y="48"/>
                  </a:lnTo>
                  <a:lnTo>
                    <a:pt x="26" y="51"/>
                  </a:lnTo>
                  <a:lnTo>
                    <a:pt x="32" y="50"/>
                  </a:lnTo>
                  <a:lnTo>
                    <a:pt x="43" y="37"/>
                  </a:lnTo>
                  <a:lnTo>
                    <a:pt x="59" y="20"/>
                  </a:lnTo>
                  <a:lnTo>
                    <a:pt x="66" y="18"/>
                  </a:lnTo>
                  <a:lnTo>
                    <a:pt x="68" y="11"/>
                  </a:lnTo>
                  <a:lnTo>
                    <a:pt x="79" y="3"/>
                  </a:lnTo>
                  <a:lnTo>
                    <a:pt x="93" y="0"/>
                  </a:lnTo>
                  <a:lnTo>
                    <a:pt x="94" y="7"/>
                  </a:lnTo>
                  <a:lnTo>
                    <a:pt x="109" y="7"/>
                  </a:lnTo>
                  <a:lnTo>
                    <a:pt x="117" y="11"/>
                  </a:lnTo>
                  <a:lnTo>
                    <a:pt x="121" y="16"/>
                  </a:lnTo>
                  <a:lnTo>
                    <a:pt x="130" y="18"/>
                  </a:lnTo>
                  <a:lnTo>
                    <a:pt x="139" y="25"/>
                  </a:lnTo>
                  <a:lnTo>
                    <a:pt x="138" y="51"/>
                  </a:lnTo>
                  <a:lnTo>
                    <a:pt x="133" y="65"/>
                  </a:lnTo>
                  <a:lnTo>
                    <a:pt x="132" y="81"/>
                  </a:lnTo>
                  <a:lnTo>
                    <a:pt x="134" y="87"/>
                  </a:lnTo>
                  <a:lnTo>
                    <a:pt x="131" y="99"/>
                  </a:lnTo>
                  <a:lnTo>
                    <a:pt x="129" y="101"/>
                  </a:lnTo>
                  <a:lnTo>
                    <a:pt x="123" y="116"/>
                  </a:lnTo>
                  <a:lnTo>
                    <a:pt x="103" y="14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11" name="Google Shape;411;p41"/>
            <p:cNvSpPr/>
            <p:nvPr/>
          </p:nvSpPr>
          <p:spPr>
            <a:xfrm>
              <a:off x="5997409" y="1539759"/>
              <a:ext cx="4242597" cy="1325932"/>
            </a:xfrm>
            <a:custGeom>
              <a:rect b="b" l="l" r="r" t="t"/>
              <a:pathLst>
                <a:path extrusionOk="0" h="686" w="2195">
                  <a:moveTo>
                    <a:pt x="856" y="0"/>
                  </a:moveTo>
                  <a:lnTo>
                    <a:pt x="836" y="6"/>
                  </a:lnTo>
                  <a:lnTo>
                    <a:pt x="832" y="12"/>
                  </a:lnTo>
                  <a:lnTo>
                    <a:pt x="836" y="19"/>
                  </a:lnTo>
                  <a:lnTo>
                    <a:pt x="813" y="18"/>
                  </a:lnTo>
                  <a:lnTo>
                    <a:pt x="795" y="27"/>
                  </a:lnTo>
                  <a:lnTo>
                    <a:pt x="781" y="23"/>
                  </a:lnTo>
                  <a:lnTo>
                    <a:pt x="751" y="25"/>
                  </a:lnTo>
                  <a:lnTo>
                    <a:pt x="752" y="29"/>
                  </a:lnTo>
                  <a:lnTo>
                    <a:pt x="721" y="31"/>
                  </a:lnTo>
                  <a:lnTo>
                    <a:pt x="705" y="39"/>
                  </a:lnTo>
                  <a:lnTo>
                    <a:pt x="692" y="39"/>
                  </a:lnTo>
                  <a:lnTo>
                    <a:pt x="687" y="49"/>
                  </a:lnTo>
                  <a:lnTo>
                    <a:pt x="705" y="58"/>
                  </a:lnTo>
                  <a:lnTo>
                    <a:pt x="680" y="60"/>
                  </a:lnTo>
                  <a:lnTo>
                    <a:pt x="649" y="59"/>
                  </a:lnTo>
                  <a:lnTo>
                    <a:pt x="630" y="62"/>
                  </a:lnTo>
                  <a:lnTo>
                    <a:pt x="646" y="80"/>
                  </a:lnTo>
                  <a:lnTo>
                    <a:pt x="669" y="93"/>
                  </a:lnTo>
                  <a:lnTo>
                    <a:pt x="637" y="84"/>
                  </a:lnTo>
                  <a:lnTo>
                    <a:pt x="611" y="85"/>
                  </a:lnTo>
                  <a:lnTo>
                    <a:pt x="595" y="91"/>
                  </a:lnTo>
                  <a:lnTo>
                    <a:pt x="610" y="104"/>
                  </a:lnTo>
                  <a:lnTo>
                    <a:pt x="594" y="101"/>
                  </a:lnTo>
                  <a:lnTo>
                    <a:pt x="587" y="84"/>
                  </a:lnTo>
                  <a:lnTo>
                    <a:pt x="573" y="75"/>
                  </a:lnTo>
                  <a:lnTo>
                    <a:pt x="567" y="76"/>
                  </a:lnTo>
                  <a:lnTo>
                    <a:pt x="579" y="87"/>
                  </a:lnTo>
                  <a:lnTo>
                    <a:pt x="564" y="99"/>
                  </a:lnTo>
                  <a:lnTo>
                    <a:pt x="591" y="112"/>
                  </a:lnTo>
                  <a:lnTo>
                    <a:pt x="593" y="130"/>
                  </a:lnTo>
                  <a:lnTo>
                    <a:pt x="603" y="140"/>
                  </a:lnTo>
                  <a:lnTo>
                    <a:pt x="618" y="141"/>
                  </a:lnTo>
                  <a:lnTo>
                    <a:pt x="620" y="152"/>
                  </a:lnTo>
                  <a:lnTo>
                    <a:pt x="635" y="162"/>
                  </a:lnTo>
                  <a:lnTo>
                    <a:pt x="629" y="171"/>
                  </a:lnTo>
                  <a:lnTo>
                    <a:pt x="631" y="180"/>
                  </a:lnTo>
                  <a:lnTo>
                    <a:pt x="619" y="185"/>
                  </a:lnTo>
                  <a:lnTo>
                    <a:pt x="617" y="191"/>
                  </a:lnTo>
                  <a:lnTo>
                    <a:pt x="600" y="189"/>
                  </a:lnTo>
                  <a:lnTo>
                    <a:pt x="611" y="163"/>
                  </a:lnTo>
                  <a:lnTo>
                    <a:pt x="608" y="151"/>
                  </a:lnTo>
                  <a:lnTo>
                    <a:pt x="586" y="141"/>
                  </a:lnTo>
                  <a:lnTo>
                    <a:pt x="573" y="117"/>
                  </a:lnTo>
                  <a:lnTo>
                    <a:pt x="560" y="105"/>
                  </a:lnTo>
                  <a:lnTo>
                    <a:pt x="549" y="99"/>
                  </a:lnTo>
                  <a:lnTo>
                    <a:pt x="551" y="86"/>
                  </a:lnTo>
                  <a:lnTo>
                    <a:pt x="541" y="77"/>
                  </a:lnTo>
                  <a:lnTo>
                    <a:pt x="505" y="72"/>
                  </a:lnTo>
                  <a:lnTo>
                    <a:pt x="498" y="75"/>
                  </a:lnTo>
                  <a:lnTo>
                    <a:pt x="500" y="91"/>
                  </a:lnTo>
                  <a:lnTo>
                    <a:pt x="486" y="106"/>
                  </a:lnTo>
                  <a:lnTo>
                    <a:pt x="490" y="111"/>
                  </a:lnTo>
                  <a:lnTo>
                    <a:pt x="506" y="124"/>
                  </a:lnTo>
                  <a:lnTo>
                    <a:pt x="507" y="133"/>
                  </a:lnTo>
                  <a:lnTo>
                    <a:pt x="524" y="135"/>
                  </a:lnTo>
                  <a:lnTo>
                    <a:pt x="526" y="138"/>
                  </a:lnTo>
                  <a:lnTo>
                    <a:pt x="546" y="148"/>
                  </a:lnTo>
                  <a:lnTo>
                    <a:pt x="543" y="157"/>
                  </a:lnTo>
                  <a:lnTo>
                    <a:pt x="482" y="137"/>
                  </a:lnTo>
                  <a:lnTo>
                    <a:pt x="460" y="131"/>
                  </a:lnTo>
                  <a:lnTo>
                    <a:pt x="418" y="126"/>
                  </a:lnTo>
                  <a:lnTo>
                    <a:pt x="414" y="132"/>
                  </a:lnTo>
                  <a:lnTo>
                    <a:pt x="434" y="142"/>
                  </a:lnTo>
                  <a:lnTo>
                    <a:pt x="425" y="153"/>
                  </a:lnTo>
                  <a:lnTo>
                    <a:pt x="404" y="143"/>
                  </a:lnTo>
                  <a:lnTo>
                    <a:pt x="388" y="150"/>
                  </a:lnTo>
                  <a:lnTo>
                    <a:pt x="363" y="151"/>
                  </a:lnTo>
                  <a:lnTo>
                    <a:pt x="357" y="157"/>
                  </a:lnTo>
                  <a:lnTo>
                    <a:pt x="339" y="155"/>
                  </a:lnTo>
                  <a:lnTo>
                    <a:pt x="347" y="144"/>
                  </a:lnTo>
                  <a:lnTo>
                    <a:pt x="337" y="143"/>
                  </a:lnTo>
                  <a:lnTo>
                    <a:pt x="297" y="159"/>
                  </a:lnTo>
                  <a:lnTo>
                    <a:pt x="272" y="167"/>
                  </a:lnTo>
                  <a:lnTo>
                    <a:pt x="274" y="178"/>
                  </a:lnTo>
                  <a:lnTo>
                    <a:pt x="255" y="183"/>
                  </a:lnTo>
                  <a:lnTo>
                    <a:pt x="241" y="176"/>
                  </a:lnTo>
                  <a:lnTo>
                    <a:pt x="237" y="166"/>
                  </a:lnTo>
                  <a:lnTo>
                    <a:pt x="253" y="164"/>
                  </a:lnTo>
                  <a:lnTo>
                    <a:pt x="241" y="154"/>
                  </a:lnTo>
                  <a:lnTo>
                    <a:pt x="202" y="148"/>
                  </a:lnTo>
                  <a:lnTo>
                    <a:pt x="216" y="159"/>
                  </a:lnTo>
                  <a:lnTo>
                    <a:pt x="214" y="170"/>
                  </a:lnTo>
                  <a:lnTo>
                    <a:pt x="229" y="181"/>
                  </a:lnTo>
                  <a:lnTo>
                    <a:pt x="226" y="193"/>
                  </a:lnTo>
                  <a:lnTo>
                    <a:pt x="210" y="187"/>
                  </a:lnTo>
                  <a:lnTo>
                    <a:pt x="197" y="186"/>
                  </a:lnTo>
                  <a:lnTo>
                    <a:pt x="172" y="204"/>
                  </a:lnTo>
                  <a:lnTo>
                    <a:pt x="186" y="217"/>
                  </a:lnTo>
                  <a:lnTo>
                    <a:pt x="175" y="222"/>
                  </a:lnTo>
                  <a:lnTo>
                    <a:pt x="138" y="210"/>
                  </a:lnTo>
                  <a:lnTo>
                    <a:pt x="131" y="217"/>
                  </a:lnTo>
                  <a:lnTo>
                    <a:pt x="142" y="225"/>
                  </a:lnTo>
                  <a:lnTo>
                    <a:pt x="143" y="234"/>
                  </a:lnTo>
                  <a:lnTo>
                    <a:pt x="130" y="229"/>
                  </a:lnTo>
                  <a:lnTo>
                    <a:pt x="111" y="223"/>
                  </a:lnTo>
                  <a:lnTo>
                    <a:pt x="104" y="205"/>
                  </a:lnTo>
                  <a:lnTo>
                    <a:pt x="101" y="196"/>
                  </a:lnTo>
                  <a:lnTo>
                    <a:pt x="74" y="183"/>
                  </a:lnTo>
                  <a:lnTo>
                    <a:pt x="84" y="181"/>
                  </a:lnTo>
                  <a:lnTo>
                    <a:pt x="149" y="194"/>
                  </a:lnTo>
                  <a:lnTo>
                    <a:pt x="170" y="190"/>
                  </a:lnTo>
                  <a:lnTo>
                    <a:pt x="182" y="180"/>
                  </a:lnTo>
                  <a:lnTo>
                    <a:pt x="177" y="168"/>
                  </a:lnTo>
                  <a:lnTo>
                    <a:pt x="163" y="160"/>
                  </a:lnTo>
                  <a:lnTo>
                    <a:pt x="106" y="140"/>
                  </a:lnTo>
                  <a:lnTo>
                    <a:pt x="68" y="135"/>
                  </a:lnTo>
                  <a:lnTo>
                    <a:pt x="43" y="125"/>
                  </a:lnTo>
                  <a:lnTo>
                    <a:pt x="31" y="131"/>
                  </a:lnTo>
                  <a:lnTo>
                    <a:pt x="10" y="138"/>
                  </a:lnTo>
                  <a:lnTo>
                    <a:pt x="0" y="140"/>
                  </a:lnTo>
                  <a:lnTo>
                    <a:pt x="1" y="152"/>
                  </a:lnTo>
                  <a:lnTo>
                    <a:pt x="25" y="164"/>
                  </a:lnTo>
                  <a:lnTo>
                    <a:pt x="16" y="177"/>
                  </a:lnTo>
                  <a:lnTo>
                    <a:pt x="38" y="198"/>
                  </a:lnTo>
                  <a:lnTo>
                    <a:pt x="32" y="213"/>
                  </a:lnTo>
                  <a:lnTo>
                    <a:pt x="48" y="228"/>
                  </a:lnTo>
                  <a:lnTo>
                    <a:pt x="45" y="240"/>
                  </a:lnTo>
                  <a:lnTo>
                    <a:pt x="70" y="253"/>
                  </a:lnTo>
                  <a:lnTo>
                    <a:pt x="67" y="262"/>
                  </a:lnTo>
                  <a:lnTo>
                    <a:pt x="56" y="273"/>
                  </a:lnTo>
                  <a:lnTo>
                    <a:pt x="30" y="297"/>
                  </a:lnTo>
                  <a:lnTo>
                    <a:pt x="47" y="306"/>
                  </a:lnTo>
                  <a:lnTo>
                    <a:pt x="33" y="317"/>
                  </a:lnTo>
                  <a:lnTo>
                    <a:pt x="36" y="321"/>
                  </a:lnTo>
                  <a:lnTo>
                    <a:pt x="28" y="332"/>
                  </a:lnTo>
                  <a:lnTo>
                    <a:pt x="35" y="350"/>
                  </a:lnTo>
                  <a:lnTo>
                    <a:pt x="30" y="356"/>
                  </a:lnTo>
                  <a:lnTo>
                    <a:pt x="38" y="361"/>
                  </a:lnTo>
                  <a:lnTo>
                    <a:pt x="41" y="370"/>
                  </a:lnTo>
                  <a:lnTo>
                    <a:pt x="48" y="382"/>
                  </a:lnTo>
                  <a:lnTo>
                    <a:pt x="65" y="386"/>
                  </a:lnTo>
                  <a:lnTo>
                    <a:pt x="68" y="392"/>
                  </a:lnTo>
                  <a:lnTo>
                    <a:pt x="76" y="389"/>
                  </a:lnTo>
                  <a:lnTo>
                    <a:pt x="92" y="394"/>
                  </a:lnTo>
                  <a:lnTo>
                    <a:pt x="95" y="403"/>
                  </a:lnTo>
                  <a:lnTo>
                    <a:pt x="93" y="408"/>
                  </a:lnTo>
                  <a:lnTo>
                    <a:pt x="105" y="422"/>
                  </a:lnTo>
                  <a:lnTo>
                    <a:pt x="112" y="425"/>
                  </a:lnTo>
                  <a:lnTo>
                    <a:pt x="112" y="429"/>
                  </a:lnTo>
                  <a:lnTo>
                    <a:pt x="123" y="432"/>
                  </a:lnTo>
                  <a:lnTo>
                    <a:pt x="129" y="438"/>
                  </a:lnTo>
                  <a:lnTo>
                    <a:pt x="123" y="442"/>
                  </a:lnTo>
                  <a:lnTo>
                    <a:pt x="111" y="441"/>
                  </a:lnTo>
                  <a:lnTo>
                    <a:pt x="108" y="443"/>
                  </a:lnTo>
                  <a:lnTo>
                    <a:pt x="113" y="450"/>
                  </a:lnTo>
                  <a:lnTo>
                    <a:pt x="119" y="463"/>
                  </a:lnTo>
                  <a:lnTo>
                    <a:pt x="125" y="463"/>
                  </a:lnTo>
                  <a:lnTo>
                    <a:pt x="128" y="459"/>
                  </a:lnTo>
                  <a:lnTo>
                    <a:pt x="133" y="460"/>
                  </a:lnTo>
                  <a:lnTo>
                    <a:pt x="149" y="458"/>
                  </a:lnTo>
                  <a:lnTo>
                    <a:pt x="161" y="469"/>
                  </a:lnTo>
                  <a:lnTo>
                    <a:pt x="158" y="474"/>
                  </a:lnTo>
                  <a:lnTo>
                    <a:pt x="161" y="480"/>
                  </a:lnTo>
                  <a:lnTo>
                    <a:pt x="174" y="481"/>
                  </a:lnTo>
                  <a:lnTo>
                    <a:pt x="181" y="489"/>
                  </a:lnTo>
                  <a:lnTo>
                    <a:pt x="182" y="493"/>
                  </a:lnTo>
                  <a:lnTo>
                    <a:pt x="203" y="500"/>
                  </a:lnTo>
                  <a:lnTo>
                    <a:pt x="215" y="497"/>
                  </a:lnTo>
                  <a:lnTo>
                    <a:pt x="227" y="507"/>
                  </a:lnTo>
                  <a:lnTo>
                    <a:pt x="236" y="507"/>
                  </a:lnTo>
                  <a:lnTo>
                    <a:pt x="261" y="513"/>
                  </a:lnTo>
                  <a:lnTo>
                    <a:pt x="262" y="519"/>
                  </a:lnTo>
                  <a:lnTo>
                    <a:pt x="258" y="530"/>
                  </a:lnTo>
                  <a:lnTo>
                    <a:pt x="264" y="541"/>
                  </a:lnTo>
                  <a:lnTo>
                    <a:pt x="263" y="547"/>
                  </a:lnTo>
                  <a:lnTo>
                    <a:pt x="248" y="549"/>
                  </a:lnTo>
                  <a:lnTo>
                    <a:pt x="240" y="555"/>
                  </a:lnTo>
                  <a:lnTo>
                    <a:pt x="241" y="564"/>
                  </a:lnTo>
                  <a:lnTo>
                    <a:pt x="255" y="560"/>
                  </a:lnTo>
                  <a:lnTo>
                    <a:pt x="257" y="565"/>
                  </a:lnTo>
                  <a:lnTo>
                    <a:pt x="234" y="573"/>
                  </a:lnTo>
                  <a:lnTo>
                    <a:pt x="245" y="581"/>
                  </a:lnTo>
                  <a:lnTo>
                    <a:pt x="234" y="598"/>
                  </a:lnTo>
                  <a:lnTo>
                    <a:pt x="223" y="602"/>
                  </a:lnTo>
                  <a:lnTo>
                    <a:pt x="239" y="614"/>
                  </a:lnTo>
                  <a:lnTo>
                    <a:pt x="259" y="621"/>
                  </a:lnTo>
                  <a:lnTo>
                    <a:pt x="284" y="639"/>
                  </a:lnTo>
                  <a:lnTo>
                    <a:pt x="285" y="636"/>
                  </a:lnTo>
                  <a:lnTo>
                    <a:pt x="300" y="640"/>
                  </a:lnTo>
                  <a:lnTo>
                    <a:pt x="325" y="643"/>
                  </a:lnTo>
                  <a:lnTo>
                    <a:pt x="350" y="653"/>
                  </a:lnTo>
                  <a:lnTo>
                    <a:pt x="353" y="657"/>
                  </a:lnTo>
                  <a:lnTo>
                    <a:pt x="363" y="654"/>
                  </a:lnTo>
                  <a:lnTo>
                    <a:pt x="379" y="658"/>
                  </a:lnTo>
                  <a:lnTo>
                    <a:pt x="386" y="666"/>
                  </a:lnTo>
                  <a:lnTo>
                    <a:pt x="398" y="671"/>
                  </a:lnTo>
                  <a:lnTo>
                    <a:pt x="402" y="672"/>
                  </a:lnTo>
                  <a:lnTo>
                    <a:pt x="416" y="684"/>
                  </a:lnTo>
                  <a:lnTo>
                    <a:pt x="424" y="686"/>
                  </a:lnTo>
                  <a:lnTo>
                    <a:pt x="426" y="680"/>
                  </a:lnTo>
                  <a:lnTo>
                    <a:pt x="434" y="672"/>
                  </a:lnTo>
                  <a:lnTo>
                    <a:pt x="411" y="648"/>
                  </a:lnTo>
                  <a:lnTo>
                    <a:pt x="410" y="634"/>
                  </a:lnTo>
                  <a:lnTo>
                    <a:pt x="391" y="615"/>
                  </a:lnTo>
                  <a:lnTo>
                    <a:pt x="402" y="594"/>
                  </a:lnTo>
                  <a:lnTo>
                    <a:pt x="417" y="590"/>
                  </a:lnTo>
                  <a:lnTo>
                    <a:pt x="422" y="578"/>
                  </a:lnTo>
                  <a:lnTo>
                    <a:pt x="413" y="575"/>
                  </a:lnTo>
                  <a:lnTo>
                    <a:pt x="412" y="564"/>
                  </a:lnTo>
                  <a:lnTo>
                    <a:pt x="398" y="551"/>
                  </a:lnTo>
                  <a:lnTo>
                    <a:pt x="386" y="551"/>
                  </a:lnTo>
                  <a:lnTo>
                    <a:pt x="369" y="537"/>
                  </a:lnTo>
                  <a:lnTo>
                    <a:pt x="375" y="522"/>
                  </a:lnTo>
                  <a:lnTo>
                    <a:pt x="369" y="518"/>
                  </a:lnTo>
                  <a:lnTo>
                    <a:pt x="376" y="496"/>
                  </a:lnTo>
                  <a:lnTo>
                    <a:pt x="396" y="507"/>
                  </a:lnTo>
                  <a:lnTo>
                    <a:pt x="394" y="493"/>
                  </a:lnTo>
                  <a:lnTo>
                    <a:pt x="420" y="471"/>
                  </a:lnTo>
                  <a:lnTo>
                    <a:pt x="445" y="470"/>
                  </a:lnTo>
                  <a:lnTo>
                    <a:pt x="484" y="484"/>
                  </a:lnTo>
                  <a:lnTo>
                    <a:pt x="505" y="492"/>
                  </a:lnTo>
                  <a:lnTo>
                    <a:pt x="519" y="484"/>
                  </a:lnTo>
                  <a:lnTo>
                    <a:pt x="544" y="484"/>
                  </a:lnTo>
                  <a:lnTo>
                    <a:pt x="568" y="494"/>
                  </a:lnTo>
                  <a:lnTo>
                    <a:pt x="571" y="488"/>
                  </a:lnTo>
                  <a:lnTo>
                    <a:pt x="593" y="489"/>
                  </a:lnTo>
                  <a:lnTo>
                    <a:pt x="594" y="479"/>
                  </a:lnTo>
                  <a:lnTo>
                    <a:pt x="563" y="466"/>
                  </a:lnTo>
                  <a:lnTo>
                    <a:pt x="575" y="456"/>
                  </a:lnTo>
                  <a:lnTo>
                    <a:pt x="570" y="450"/>
                  </a:lnTo>
                  <a:lnTo>
                    <a:pt x="583" y="445"/>
                  </a:lnTo>
                  <a:lnTo>
                    <a:pt x="567" y="431"/>
                  </a:lnTo>
                  <a:lnTo>
                    <a:pt x="571" y="425"/>
                  </a:lnTo>
                  <a:lnTo>
                    <a:pt x="626" y="417"/>
                  </a:lnTo>
                  <a:lnTo>
                    <a:pt x="632" y="413"/>
                  </a:lnTo>
                  <a:lnTo>
                    <a:pt x="667" y="406"/>
                  </a:lnTo>
                  <a:lnTo>
                    <a:pt x="677" y="397"/>
                  </a:lnTo>
                  <a:lnTo>
                    <a:pt x="707" y="401"/>
                  </a:lnTo>
                  <a:lnTo>
                    <a:pt x="721" y="422"/>
                  </a:lnTo>
                  <a:lnTo>
                    <a:pt x="735" y="417"/>
                  </a:lnTo>
                  <a:lnTo>
                    <a:pt x="758" y="424"/>
                  </a:lnTo>
                  <a:lnTo>
                    <a:pt x="762" y="435"/>
                  </a:lnTo>
                  <a:lnTo>
                    <a:pt x="776" y="434"/>
                  </a:lnTo>
                  <a:lnTo>
                    <a:pt x="806" y="415"/>
                  </a:lnTo>
                  <a:lnTo>
                    <a:pt x="803" y="421"/>
                  </a:lnTo>
                  <a:lnTo>
                    <a:pt x="831" y="436"/>
                  </a:lnTo>
                  <a:lnTo>
                    <a:pt x="889" y="487"/>
                  </a:lnTo>
                  <a:lnTo>
                    <a:pt x="893" y="477"/>
                  </a:lnTo>
                  <a:lnTo>
                    <a:pt x="920" y="489"/>
                  </a:lnTo>
                  <a:lnTo>
                    <a:pt x="940" y="483"/>
                  </a:lnTo>
                  <a:lnTo>
                    <a:pt x="951" y="487"/>
                  </a:lnTo>
                  <a:lnTo>
                    <a:pt x="964" y="499"/>
                  </a:lnTo>
                  <a:lnTo>
                    <a:pt x="977" y="503"/>
                  </a:lnTo>
                  <a:lnTo>
                    <a:pt x="988" y="511"/>
                  </a:lnTo>
                  <a:lnTo>
                    <a:pt x="1007" y="509"/>
                  </a:lnTo>
                  <a:lnTo>
                    <a:pt x="1022" y="521"/>
                  </a:lnTo>
                  <a:lnTo>
                    <a:pt x="1027" y="519"/>
                  </a:lnTo>
                  <a:lnTo>
                    <a:pt x="1042" y="516"/>
                  </a:lnTo>
                  <a:lnTo>
                    <a:pt x="1064" y="498"/>
                  </a:lnTo>
                  <a:lnTo>
                    <a:pt x="1084" y="489"/>
                  </a:lnTo>
                  <a:lnTo>
                    <a:pt x="1101" y="495"/>
                  </a:lnTo>
                  <a:lnTo>
                    <a:pt x="1117" y="495"/>
                  </a:lnTo>
                  <a:lnTo>
                    <a:pt x="1133" y="505"/>
                  </a:lnTo>
                  <a:lnTo>
                    <a:pt x="1149" y="505"/>
                  </a:lnTo>
                  <a:lnTo>
                    <a:pt x="1175" y="510"/>
                  </a:lnTo>
                  <a:lnTo>
                    <a:pt x="1183" y="497"/>
                  </a:lnTo>
                  <a:lnTo>
                    <a:pt x="1170" y="485"/>
                  </a:lnTo>
                  <a:lnTo>
                    <a:pt x="1175" y="464"/>
                  </a:lnTo>
                  <a:lnTo>
                    <a:pt x="1197" y="472"/>
                  </a:lnTo>
                  <a:lnTo>
                    <a:pt x="1213" y="474"/>
                  </a:lnTo>
                  <a:lnTo>
                    <a:pt x="1234" y="479"/>
                  </a:lnTo>
                  <a:lnTo>
                    <a:pt x="1246" y="495"/>
                  </a:lnTo>
                  <a:lnTo>
                    <a:pt x="1273" y="503"/>
                  </a:lnTo>
                  <a:lnTo>
                    <a:pt x="1286" y="499"/>
                  </a:lnTo>
                  <a:lnTo>
                    <a:pt x="1305" y="497"/>
                  </a:lnTo>
                  <a:lnTo>
                    <a:pt x="1323" y="500"/>
                  </a:lnTo>
                  <a:lnTo>
                    <a:pt x="1344" y="509"/>
                  </a:lnTo>
                  <a:lnTo>
                    <a:pt x="1360" y="520"/>
                  </a:lnTo>
                  <a:lnTo>
                    <a:pt x="1374" y="519"/>
                  </a:lnTo>
                  <a:lnTo>
                    <a:pt x="1397" y="523"/>
                  </a:lnTo>
                  <a:lnTo>
                    <a:pt x="1408" y="518"/>
                  </a:lnTo>
                  <a:lnTo>
                    <a:pt x="1427" y="514"/>
                  </a:lnTo>
                  <a:lnTo>
                    <a:pt x="1442" y="500"/>
                  </a:lnTo>
                  <a:lnTo>
                    <a:pt x="1453" y="502"/>
                  </a:lnTo>
                  <a:lnTo>
                    <a:pt x="1465" y="509"/>
                  </a:lnTo>
                  <a:lnTo>
                    <a:pt x="1483" y="507"/>
                  </a:lnTo>
                  <a:lnTo>
                    <a:pt x="1508" y="515"/>
                  </a:lnTo>
                  <a:lnTo>
                    <a:pt x="1522" y="502"/>
                  </a:lnTo>
                  <a:lnTo>
                    <a:pt x="1516" y="493"/>
                  </a:lnTo>
                  <a:lnTo>
                    <a:pt x="1516" y="472"/>
                  </a:lnTo>
                  <a:lnTo>
                    <a:pt x="1520" y="465"/>
                  </a:lnTo>
                  <a:lnTo>
                    <a:pt x="1512" y="454"/>
                  </a:lnTo>
                  <a:lnTo>
                    <a:pt x="1500" y="450"/>
                  </a:lnTo>
                  <a:lnTo>
                    <a:pt x="1505" y="440"/>
                  </a:lnTo>
                  <a:lnTo>
                    <a:pt x="1522" y="436"/>
                  </a:lnTo>
                  <a:lnTo>
                    <a:pt x="1542" y="436"/>
                  </a:lnTo>
                  <a:lnTo>
                    <a:pt x="1570" y="441"/>
                  </a:lnTo>
                  <a:lnTo>
                    <a:pt x="1589" y="449"/>
                  </a:lnTo>
                  <a:lnTo>
                    <a:pt x="1614" y="469"/>
                  </a:lnTo>
                  <a:lnTo>
                    <a:pt x="1627" y="478"/>
                  </a:lnTo>
                  <a:lnTo>
                    <a:pt x="1641" y="490"/>
                  </a:lnTo>
                  <a:lnTo>
                    <a:pt x="1661" y="510"/>
                  </a:lnTo>
                  <a:lnTo>
                    <a:pt x="1693" y="516"/>
                  </a:lnTo>
                  <a:lnTo>
                    <a:pt x="1722" y="531"/>
                  </a:lnTo>
                  <a:lnTo>
                    <a:pt x="1742" y="550"/>
                  </a:lnTo>
                  <a:lnTo>
                    <a:pt x="1766" y="550"/>
                  </a:lnTo>
                  <a:lnTo>
                    <a:pt x="1775" y="542"/>
                  </a:lnTo>
                  <a:lnTo>
                    <a:pt x="1797" y="536"/>
                  </a:lnTo>
                  <a:lnTo>
                    <a:pt x="1802" y="554"/>
                  </a:lnTo>
                  <a:lnTo>
                    <a:pt x="1801" y="562"/>
                  </a:lnTo>
                  <a:lnTo>
                    <a:pt x="1810" y="584"/>
                  </a:lnTo>
                  <a:lnTo>
                    <a:pt x="1811" y="604"/>
                  </a:lnTo>
                  <a:lnTo>
                    <a:pt x="1789" y="600"/>
                  </a:lnTo>
                  <a:lnTo>
                    <a:pt x="1779" y="607"/>
                  </a:lnTo>
                  <a:lnTo>
                    <a:pt x="1794" y="625"/>
                  </a:lnTo>
                  <a:lnTo>
                    <a:pt x="1806" y="649"/>
                  </a:lnTo>
                  <a:lnTo>
                    <a:pt x="1798" y="650"/>
                  </a:lnTo>
                  <a:lnTo>
                    <a:pt x="1804" y="660"/>
                  </a:lnTo>
                  <a:lnTo>
                    <a:pt x="1808" y="664"/>
                  </a:lnTo>
                  <a:lnTo>
                    <a:pt x="1807" y="657"/>
                  </a:lnTo>
                  <a:lnTo>
                    <a:pt x="1821" y="642"/>
                  </a:lnTo>
                  <a:lnTo>
                    <a:pt x="1837" y="652"/>
                  </a:lnTo>
                  <a:lnTo>
                    <a:pt x="1848" y="651"/>
                  </a:lnTo>
                  <a:lnTo>
                    <a:pt x="1863" y="639"/>
                  </a:lnTo>
                  <a:lnTo>
                    <a:pt x="1866" y="627"/>
                  </a:lnTo>
                  <a:lnTo>
                    <a:pt x="1873" y="604"/>
                  </a:lnTo>
                  <a:lnTo>
                    <a:pt x="1880" y="580"/>
                  </a:lnTo>
                  <a:lnTo>
                    <a:pt x="1876" y="566"/>
                  </a:lnTo>
                  <a:lnTo>
                    <a:pt x="1879" y="536"/>
                  </a:lnTo>
                  <a:lnTo>
                    <a:pt x="1862" y="504"/>
                  </a:lnTo>
                  <a:lnTo>
                    <a:pt x="1844" y="480"/>
                  </a:lnTo>
                  <a:lnTo>
                    <a:pt x="1840" y="460"/>
                  </a:lnTo>
                  <a:lnTo>
                    <a:pt x="1825" y="443"/>
                  </a:lnTo>
                  <a:lnTo>
                    <a:pt x="1784" y="421"/>
                  </a:lnTo>
                  <a:lnTo>
                    <a:pt x="1766" y="420"/>
                  </a:lnTo>
                  <a:lnTo>
                    <a:pt x="1764" y="430"/>
                  </a:lnTo>
                  <a:lnTo>
                    <a:pt x="1746" y="425"/>
                  </a:lnTo>
                  <a:lnTo>
                    <a:pt x="1728" y="413"/>
                  </a:lnTo>
                  <a:lnTo>
                    <a:pt x="1701" y="410"/>
                  </a:lnTo>
                  <a:lnTo>
                    <a:pt x="1718" y="364"/>
                  </a:lnTo>
                  <a:lnTo>
                    <a:pt x="1729" y="326"/>
                  </a:lnTo>
                  <a:lnTo>
                    <a:pt x="1772" y="320"/>
                  </a:lnTo>
                  <a:lnTo>
                    <a:pt x="1821" y="323"/>
                  </a:lnTo>
                  <a:lnTo>
                    <a:pt x="1829" y="314"/>
                  </a:lnTo>
                  <a:lnTo>
                    <a:pt x="1855" y="317"/>
                  </a:lnTo>
                  <a:lnTo>
                    <a:pt x="1869" y="331"/>
                  </a:lnTo>
                  <a:lnTo>
                    <a:pt x="1890" y="329"/>
                  </a:lnTo>
                  <a:lnTo>
                    <a:pt x="1917" y="324"/>
                  </a:lnTo>
                  <a:lnTo>
                    <a:pt x="1892" y="312"/>
                  </a:lnTo>
                  <a:lnTo>
                    <a:pt x="1892" y="280"/>
                  </a:lnTo>
                  <a:lnTo>
                    <a:pt x="1921" y="273"/>
                  </a:lnTo>
                  <a:lnTo>
                    <a:pt x="1961" y="297"/>
                  </a:lnTo>
                  <a:lnTo>
                    <a:pt x="1972" y="275"/>
                  </a:lnTo>
                  <a:lnTo>
                    <a:pt x="1961" y="260"/>
                  </a:lnTo>
                  <a:lnTo>
                    <a:pt x="1977" y="258"/>
                  </a:lnTo>
                  <a:lnTo>
                    <a:pt x="1999" y="285"/>
                  </a:lnTo>
                  <a:lnTo>
                    <a:pt x="1992" y="301"/>
                  </a:lnTo>
                  <a:lnTo>
                    <a:pt x="1989" y="320"/>
                  </a:lnTo>
                  <a:lnTo>
                    <a:pt x="1990" y="345"/>
                  </a:lnTo>
                  <a:lnTo>
                    <a:pt x="1972" y="349"/>
                  </a:lnTo>
                  <a:lnTo>
                    <a:pt x="1981" y="358"/>
                  </a:lnTo>
                  <a:lnTo>
                    <a:pt x="1980" y="370"/>
                  </a:lnTo>
                  <a:lnTo>
                    <a:pt x="2001" y="397"/>
                  </a:lnTo>
                  <a:lnTo>
                    <a:pt x="2053" y="441"/>
                  </a:lnTo>
                  <a:lnTo>
                    <a:pt x="2086" y="471"/>
                  </a:lnTo>
                  <a:lnTo>
                    <a:pt x="2105" y="485"/>
                  </a:lnTo>
                  <a:lnTo>
                    <a:pt x="2110" y="466"/>
                  </a:lnTo>
                  <a:lnTo>
                    <a:pt x="2096" y="446"/>
                  </a:lnTo>
                  <a:lnTo>
                    <a:pt x="2115" y="441"/>
                  </a:lnTo>
                  <a:lnTo>
                    <a:pt x="2098" y="418"/>
                  </a:lnTo>
                  <a:lnTo>
                    <a:pt x="2114" y="408"/>
                  </a:lnTo>
                  <a:lnTo>
                    <a:pt x="2099" y="399"/>
                  </a:lnTo>
                  <a:lnTo>
                    <a:pt x="2088" y="383"/>
                  </a:lnTo>
                  <a:lnTo>
                    <a:pt x="2102" y="382"/>
                  </a:lnTo>
                  <a:lnTo>
                    <a:pt x="2072" y="354"/>
                  </a:lnTo>
                  <a:lnTo>
                    <a:pt x="2050" y="349"/>
                  </a:lnTo>
                  <a:lnTo>
                    <a:pt x="2041" y="341"/>
                  </a:lnTo>
                  <a:lnTo>
                    <a:pt x="2037" y="322"/>
                  </a:lnTo>
                  <a:lnTo>
                    <a:pt x="2027" y="310"/>
                  </a:lnTo>
                  <a:lnTo>
                    <a:pt x="2050" y="312"/>
                  </a:lnTo>
                  <a:lnTo>
                    <a:pt x="2054" y="304"/>
                  </a:lnTo>
                  <a:lnTo>
                    <a:pt x="2069" y="311"/>
                  </a:lnTo>
                  <a:lnTo>
                    <a:pt x="2089" y="296"/>
                  </a:lnTo>
                  <a:lnTo>
                    <a:pt x="2127" y="309"/>
                  </a:lnTo>
                  <a:lnTo>
                    <a:pt x="2121" y="301"/>
                  </a:lnTo>
                  <a:lnTo>
                    <a:pt x="2127" y="289"/>
                  </a:lnTo>
                  <a:lnTo>
                    <a:pt x="2132" y="275"/>
                  </a:lnTo>
                  <a:lnTo>
                    <a:pt x="2142" y="273"/>
                  </a:lnTo>
                  <a:lnTo>
                    <a:pt x="2162" y="259"/>
                  </a:lnTo>
                  <a:lnTo>
                    <a:pt x="2195" y="263"/>
                  </a:lnTo>
                  <a:lnTo>
                    <a:pt x="2192" y="258"/>
                  </a:lnTo>
                  <a:lnTo>
                    <a:pt x="2179" y="250"/>
                  </a:lnTo>
                  <a:lnTo>
                    <a:pt x="2165" y="245"/>
                  </a:lnTo>
                  <a:lnTo>
                    <a:pt x="2135" y="230"/>
                  </a:lnTo>
                  <a:lnTo>
                    <a:pt x="2107" y="220"/>
                  </a:lnTo>
                  <a:lnTo>
                    <a:pt x="2128" y="221"/>
                  </a:lnTo>
                  <a:lnTo>
                    <a:pt x="2134" y="213"/>
                  </a:lnTo>
                  <a:lnTo>
                    <a:pt x="2128" y="210"/>
                  </a:lnTo>
                  <a:lnTo>
                    <a:pt x="2117" y="188"/>
                  </a:lnTo>
                  <a:lnTo>
                    <a:pt x="2124" y="183"/>
                  </a:lnTo>
                  <a:lnTo>
                    <a:pt x="2127" y="194"/>
                  </a:lnTo>
                  <a:lnTo>
                    <a:pt x="2139" y="195"/>
                  </a:lnTo>
                  <a:lnTo>
                    <a:pt x="2136" y="183"/>
                  </a:lnTo>
                  <a:lnTo>
                    <a:pt x="2149" y="185"/>
                  </a:lnTo>
                  <a:lnTo>
                    <a:pt x="2158" y="186"/>
                  </a:lnTo>
                  <a:lnTo>
                    <a:pt x="2154" y="172"/>
                  </a:lnTo>
                  <a:lnTo>
                    <a:pt x="2163" y="168"/>
                  </a:lnTo>
                  <a:lnTo>
                    <a:pt x="2150" y="158"/>
                  </a:lnTo>
                  <a:lnTo>
                    <a:pt x="2155" y="143"/>
                  </a:lnTo>
                  <a:lnTo>
                    <a:pt x="2167" y="151"/>
                  </a:lnTo>
                  <a:lnTo>
                    <a:pt x="2166" y="129"/>
                  </a:lnTo>
                  <a:lnTo>
                    <a:pt x="2163" y="113"/>
                  </a:lnTo>
                  <a:lnTo>
                    <a:pt x="2134" y="115"/>
                  </a:lnTo>
                  <a:lnTo>
                    <a:pt x="2116" y="123"/>
                  </a:lnTo>
                  <a:lnTo>
                    <a:pt x="2102" y="129"/>
                  </a:lnTo>
                  <a:lnTo>
                    <a:pt x="2098" y="133"/>
                  </a:lnTo>
                  <a:lnTo>
                    <a:pt x="2081" y="119"/>
                  </a:lnTo>
                  <a:lnTo>
                    <a:pt x="2021" y="141"/>
                  </a:lnTo>
                  <a:lnTo>
                    <a:pt x="2020" y="142"/>
                  </a:lnTo>
                  <a:lnTo>
                    <a:pt x="2020" y="142"/>
                  </a:lnTo>
                  <a:lnTo>
                    <a:pt x="1988" y="134"/>
                  </a:lnTo>
                  <a:lnTo>
                    <a:pt x="1936" y="126"/>
                  </a:lnTo>
                  <a:lnTo>
                    <a:pt x="1911" y="126"/>
                  </a:lnTo>
                  <a:lnTo>
                    <a:pt x="1861" y="122"/>
                  </a:lnTo>
                  <a:lnTo>
                    <a:pt x="1867" y="130"/>
                  </a:lnTo>
                  <a:lnTo>
                    <a:pt x="1896" y="141"/>
                  </a:lnTo>
                  <a:lnTo>
                    <a:pt x="1888" y="146"/>
                  </a:lnTo>
                  <a:lnTo>
                    <a:pt x="1841" y="131"/>
                  </a:lnTo>
                  <a:lnTo>
                    <a:pt x="1818" y="132"/>
                  </a:lnTo>
                  <a:lnTo>
                    <a:pt x="1788" y="129"/>
                  </a:lnTo>
                  <a:lnTo>
                    <a:pt x="1765" y="130"/>
                  </a:lnTo>
                  <a:lnTo>
                    <a:pt x="1753" y="133"/>
                  </a:lnTo>
                  <a:lnTo>
                    <a:pt x="1729" y="128"/>
                  </a:lnTo>
                  <a:lnTo>
                    <a:pt x="1711" y="115"/>
                  </a:lnTo>
                  <a:lnTo>
                    <a:pt x="1690" y="109"/>
                  </a:lnTo>
                  <a:lnTo>
                    <a:pt x="1660" y="106"/>
                  </a:lnTo>
                  <a:lnTo>
                    <a:pt x="1612" y="109"/>
                  </a:lnTo>
                  <a:lnTo>
                    <a:pt x="1559" y="96"/>
                  </a:lnTo>
                  <a:lnTo>
                    <a:pt x="1533" y="86"/>
                  </a:lnTo>
                  <a:lnTo>
                    <a:pt x="1402" y="75"/>
                  </a:lnTo>
                  <a:lnTo>
                    <a:pt x="1395" y="82"/>
                  </a:lnTo>
                  <a:lnTo>
                    <a:pt x="1426" y="98"/>
                  </a:lnTo>
                  <a:lnTo>
                    <a:pt x="1402" y="96"/>
                  </a:lnTo>
                  <a:lnTo>
                    <a:pt x="1399" y="101"/>
                  </a:lnTo>
                  <a:lnTo>
                    <a:pt x="1367" y="95"/>
                  </a:lnTo>
                  <a:lnTo>
                    <a:pt x="1351" y="100"/>
                  </a:lnTo>
                  <a:lnTo>
                    <a:pt x="1320" y="92"/>
                  </a:lnTo>
                  <a:lnTo>
                    <a:pt x="1331" y="110"/>
                  </a:lnTo>
                  <a:lnTo>
                    <a:pt x="1301" y="103"/>
                  </a:lnTo>
                  <a:lnTo>
                    <a:pt x="1268" y="90"/>
                  </a:lnTo>
                  <a:lnTo>
                    <a:pt x="1267" y="83"/>
                  </a:lnTo>
                  <a:lnTo>
                    <a:pt x="1247" y="72"/>
                  </a:lnTo>
                  <a:lnTo>
                    <a:pt x="1215" y="64"/>
                  </a:lnTo>
                  <a:lnTo>
                    <a:pt x="1195" y="64"/>
                  </a:lnTo>
                  <a:lnTo>
                    <a:pt x="1165" y="61"/>
                  </a:lnTo>
                  <a:lnTo>
                    <a:pt x="1180" y="73"/>
                  </a:lnTo>
                  <a:lnTo>
                    <a:pt x="1124" y="71"/>
                  </a:lnTo>
                  <a:lnTo>
                    <a:pt x="1111" y="63"/>
                  </a:lnTo>
                  <a:lnTo>
                    <a:pt x="1068" y="61"/>
                  </a:lnTo>
                  <a:lnTo>
                    <a:pt x="1051" y="63"/>
                  </a:lnTo>
                  <a:lnTo>
                    <a:pt x="1051" y="68"/>
                  </a:lnTo>
                  <a:lnTo>
                    <a:pt x="1032" y="57"/>
                  </a:lnTo>
                  <a:lnTo>
                    <a:pt x="1024" y="60"/>
                  </a:lnTo>
                  <a:lnTo>
                    <a:pt x="1001" y="56"/>
                  </a:lnTo>
                  <a:lnTo>
                    <a:pt x="983" y="54"/>
                  </a:lnTo>
                  <a:lnTo>
                    <a:pt x="986" y="49"/>
                  </a:lnTo>
                  <a:lnTo>
                    <a:pt x="1008" y="40"/>
                  </a:lnTo>
                  <a:lnTo>
                    <a:pt x="1016" y="36"/>
                  </a:lnTo>
                  <a:lnTo>
                    <a:pt x="1009" y="28"/>
                  </a:lnTo>
                  <a:lnTo>
                    <a:pt x="992" y="22"/>
                  </a:lnTo>
                  <a:lnTo>
                    <a:pt x="955" y="15"/>
                  </a:lnTo>
                  <a:lnTo>
                    <a:pt x="920" y="14"/>
                  </a:lnTo>
                  <a:lnTo>
                    <a:pt x="913" y="18"/>
                  </a:lnTo>
                  <a:lnTo>
                    <a:pt x="901" y="11"/>
                  </a:lnTo>
                  <a:lnTo>
                    <a:pt x="901" y="11"/>
                  </a:lnTo>
                  <a:lnTo>
                    <a:pt x="871" y="8"/>
                  </a:lnTo>
                  <a:lnTo>
                    <a:pt x="883" y="5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12" name="Google Shape;412;p41"/>
            <p:cNvSpPr/>
            <p:nvPr/>
          </p:nvSpPr>
          <p:spPr>
            <a:xfrm>
              <a:off x="6181029" y="5666385"/>
              <a:ext cx="81180" cy="79247"/>
            </a:xfrm>
            <a:custGeom>
              <a:rect b="b" l="l" r="r" t="t"/>
              <a:pathLst>
                <a:path extrusionOk="0" h="41" w="42">
                  <a:moveTo>
                    <a:pt x="36" y="6"/>
                  </a:moveTo>
                  <a:lnTo>
                    <a:pt x="29" y="0"/>
                  </a:lnTo>
                  <a:lnTo>
                    <a:pt x="20" y="4"/>
                  </a:lnTo>
                  <a:lnTo>
                    <a:pt x="10" y="12"/>
                  </a:lnTo>
                  <a:lnTo>
                    <a:pt x="0" y="25"/>
                  </a:lnTo>
                  <a:lnTo>
                    <a:pt x="12" y="41"/>
                  </a:lnTo>
                  <a:lnTo>
                    <a:pt x="18" y="39"/>
                  </a:lnTo>
                  <a:lnTo>
                    <a:pt x="22" y="32"/>
                  </a:lnTo>
                  <a:lnTo>
                    <a:pt x="32" y="29"/>
                  </a:lnTo>
                  <a:lnTo>
                    <a:pt x="36" y="22"/>
                  </a:lnTo>
                  <a:lnTo>
                    <a:pt x="42" y="12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chemeClr val="accent6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13" name="Google Shape;413;p41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4" name="Google Shape;414;p41"/>
          <p:cNvSpPr txBox="1"/>
          <p:nvPr>
            <p:ph type="title"/>
          </p:nvPr>
        </p:nvSpPr>
        <p:spPr>
          <a:xfrm>
            <a:off x="609599" y="348499"/>
            <a:ext cx="10976957" cy="107721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_Advert Slide" showMasterSp="0">
  <p:cSld name="03_Advert Slid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6800" y="2138035"/>
            <a:ext cx="10058400" cy="2581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Media-video">
  <p:cSld name="24_Media-video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2"/>
          <p:cNvSpPr/>
          <p:nvPr>
            <p:ph idx="2" type="media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95"/>
              <a:buFont typeface="Noto Sans Symbols"/>
              <a:buNone/>
              <a:defRPr b="0" i="0" sz="2450" u="none" cap="none" strike="noStrike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20"/>
              <a:buFont typeface="Noto Sans Symbols"/>
              <a:buChar char="▪"/>
              <a:defRPr b="0" i="0" sz="22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Noto Sans Symbols"/>
              <a:buChar char="▪"/>
              <a:defRPr b="0" i="0" sz="20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980"/>
              <a:buFont typeface="Noto Sans Symbols"/>
              <a:buChar char="▪"/>
              <a:defRPr b="0" i="0" sz="18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60"/>
              <a:buFont typeface="Noto Sans Symbols"/>
              <a:buChar char="▪"/>
              <a:defRPr b="0" i="0" sz="16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17" name="Google Shape;417;p42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8" name="Google Shape;418;p42"/>
          <p:cNvSpPr txBox="1"/>
          <p:nvPr>
            <p:ph type="title"/>
          </p:nvPr>
        </p:nvSpPr>
        <p:spPr>
          <a:xfrm>
            <a:off x="609599" y="348499"/>
            <a:ext cx="10976957" cy="49244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_Table">
  <p:cSld name="25_Table"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3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1" name="Google Shape;421;p43"/>
          <p:cNvSpPr txBox="1"/>
          <p:nvPr>
            <p:ph type="title"/>
          </p:nvPr>
        </p:nvSpPr>
        <p:spPr>
          <a:xfrm>
            <a:off x="609599" y="348499"/>
            <a:ext cx="10976957" cy="49244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_Diagram">
  <p:cSld name="26_Diagram"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4"/>
          <p:cNvSpPr/>
          <p:nvPr>
            <p:ph idx="2" type="pic"/>
          </p:nvPr>
        </p:nvSpPr>
        <p:spPr>
          <a:xfrm>
            <a:off x="5635424" y="1583224"/>
            <a:ext cx="909638" cy="855663"/>
          </a:xfrm>
          <a:prstGeom prst="rect">
            <a:avLst/>
          </a:prstGeom>
          <a:noFill/>
          <a:ln>
            <a:noFill/>
          </a:ln>
        </p:spPr>
      </p:sp>
      <p:sp>
        <p:nvSpPr>
          <p:cNvPr id="424" name="Google Shape;424;p44"/>
          <p:cNvSpPr/>
          <p:nvPr/>
        </p:nvSpPr>
        <p:spPr>
          <a:xfrm>
            <a:off x="10848201" y="2593277"/>
            <a:ext cx="909219" cy="85520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5" name="Google Shape;425;p44"/>
          <p:cNvSpPr/>
          <p:nvPr>
            <p:ph idx="3" type="pic"/>
          </p:nvPr>
        </p:nvSpPr>
        <p:spPr>
          <a:xfrm>
            <a:off x="10844756" y="2583372"/>
            <a:ext cx="909638" cy="855663"/>
          </a:xfrm>
          <a:prstGeom prst="rect">
            <a:avLst/>
          </a:prstGeom>
          <a:noFill/>
          <a:ln>
            <a:noFill/>
          </a:ln>
        </p:spPr>
      </p:sp>
      <p:sp>
        <p:nvSpPr>
          <p:cNvPr id="426" name="Google Shape;426;p44"/>
          <p:cNvSpPr/>
          <p:nvPr/>
        </p:nvSpPr>
        <p:spPr>
          <a:xfrm>
            <a:off x="418751" y="2625157"/>
            <a:ext cx="909219" cy="85520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7" name="Google Shape;427;p44"/>
          <p:cNvSpPr/>
          <p:nvPr/>
        </p:nvSpPr>
        <p:spPr>
          <a:xfrm>
            <a:off x="429020" y="3701883"/>
            <a:ext cx="909219" cy="85520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8" name="Google Shape;428;p44"/>
          <p:cNvSpPr/>
          <p:nvPr/>
        </p:nvSpPr>
        <p:spPr>
          <a:xfrm>
            <a:off x="429020" y="4817830"/>
            <a:ext cx="909219" cy="85520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9" name="Google Shape;429;p44"/>
          <p:cNvSpPr/>
          <p:nvPr/>
        </p:nvSpPr>
        <p:spPr>
          <a:xfrm>
            <a:off x="10850981" y="4817830"/>
            <a:ext cx="909219" cy="85520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0" name="Google Shape;430;p44"/>
          <p:cNvSpPr/>
          <p:nvPr/>
        </p:nvSpPr>
        <p:spPr>
          <a:xfrm>
            <a:off x="10845175" y="3666981"/>
            <a:ext cx="909219" cy="85520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1" name="Google Shape;431;p44"/>
          <p:cNvSpPr/>
          <p:nvPr>
            <p:ph idx="4" type="pic"/>
          </p:nvPr>
        </p:nvSpPr>
        <p:spPr>
          <a:xfrm>
            <a:off x="418332" y="2608988"/>
            <a:ext cx="909638" cy="855663"/>
          </a:xfrm>
          <a:prstGeom prst="rect">
            <a:avLst/>
          </a:prstGeom>
          <a:noFill/>
          <a:ln>
            <a:noFill/>
          </a:ln>
        </p:spPr>
      </p:sp>
      <p:sp>
        <p:nvSpPr>
          <p:cNvPr id="432" name="Google Shape;432;p44"/>
          <p:cNvSpPr/>
          <p:nvPr>
            <p:ph idx="5" type="pic"/>
          </p:nvPr>
        </p:nvSpPr>
        <p:spPr>
          <a:xfrm>
            <a:off x="418332" y="3706041"/>
            <a:ext cx="909638" cy="855663"/>
          </a:xfrm>
          <a:prstGeom prst="rect">
            <a:avLst/>
          </a:prstGeom>
          <a:noFill/>
          <a:ln>
            <a:noFill/>
          </a:ln>
        </p:spPr>
      </p:sp>
      <p:sp>
        <p:nvSpPr>
          <p:cNvPr id="433" name="Google Shape;433;p44"/>
          <p:cNvSpPr/>
          <p:nvPr>
            <p:ph idx="6" type="pic"/>
          </p:nvPr>
        </p:nvSpPr>
        <p:spPr>
          <a:xfrm>
            <a:off x="418332" y="4818613"/>
            <a:ext cx="909638" cy="855663"/>
          </a:xfrm>
          <a:prstGeom prst="rect">
            <a:avLst/>
          </a:prstGeom>
          <a:noFill/>
          <a:ln>
            <a:noFill/>
          </a:ln>
        </p:spPr>
      </p:sp>
      <p:sp>
        <p:nvSpPr>
          <p:cNvPr id="434" name="Google Shape;434;p44"/>
          <p:cNvSpPr/>
          <p:nvPr>
            <p:ph idx="7" type="pic"/>
          </p:nvPr>
        </p:nvSpPr>
        <p:spPr>
          <a:xfrm>
            <a:off x="10826374" y="3673721"/>
            <a:ext cx="909638" cy="855663"/>
          </a:xfrm>
          <a:prstGeom prst="rect">
            <a:avLst/>
          </a:prstGeom>
          <a:noFill/>
          <a:ln>
            <a:noFill/>
          </a:ln>
        </p:spPr>
      </p:sp>
      <p:sp>
        <p:nvSpPr>
          <p:cNvPr id="435" name="Google Shape;435;p44"/>
          <p:cNvSpPr/>
          <p:nvPr>
            <p:ph idx="8" type="pic"/>
          </p:nvPr>
        </p:nvSpPr>
        <p:spPr>
          <a:xfrm>
            <a:off x="10844756" y="4825027"/>
            <a:ext cx="909638" cy="855663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36" name="Google Shape;436;p44"/>
          <p:cNvGrpSpPr/>
          <p:nvPr/>
        </p:nvGrpSpPr>
        <p:grpSpPr>
          <a:xfrm flipH="1">
            <a:off x="7053087" y="3707461"/>
            <a:ext cx="3788976" cy="887086"/>
            <a:chOff x="1338239" y="2448305"/>
            <a:chExt cx="3788976" cy="887086"/>
          </a:xfrm>
        </p:grpSpPr>
        <p:cxnSp>
          <p:nvCxnSpPr>
            <p:cNvPr id="437" name="Google Shape;437;p44"/>
            <p:cNvCxnSpPr/>
            <p:nvPr/>
          </p:nvCxnSpPr>
          <p:spPr>
            <a:xfrm>
              <a:off x="1338239" y="2891848"/>
              <a:ext cx="3788976" cy="0"/>
            </a:xfrm>
            <a:prstGeom prst="straightConnector1">
              <a:avLst/>
            </a:prstGeom>
            <a:noFill/>
            <a:ln cap="flat" cmpd="sng" w="28575">
              <a:solidFill>
                <a:schemeClr val="accent5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  <p:cxnSp>
          <p:nvCxnSpPr>
            <p:cNvPr id="438" name="Google Shape;438;p44"/>
            <p:cNvCxnSpPr/>
            <p:nvPr/>
          </p:nvCxnSpPr>
          <p:spPr>
            <a:xfrm>
              <a:off x="1343231" y="2448305"/>
              <a:ext cx="0" cy="887086"/>
            </a:xfrm>
            <a:prstGeom prst="straightConnector1">
              <a:avLst/>
            </a:prstGeom>
            <a:noFill/>
            <a:ln cap="flat" cmpd="sng" w="28575">
              <a:solidFill>
                <a:schemeClr val="accent5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</p:grpSp>
      <p:grpSp>
        <p:nvGrpSpPr>
          <p:cNvPr id="439" name="Google Shape;439;p44"/>
          <p:cNvGrpSpPr/>
          <p:nvPr/>
        </p:nvGrpSpPr>
        <p:grpSpPr>
          <a:xfrm flipH="1">
            <a:off x="7053087" y="2605020"/>
            <a:ext cx="3788976" cy="887086"/>
            <a:chOff x="1338239" y="2448305"/>
            <a:chExt cx="3788976" cy="887086"/>
          </a:xfrm>
        </p:grpSpPr>
        <p:cxnSp>
          <p:nvCxnSpPr>
            <p:cNvPr id="440" name="Google Shape;440;p44"/>
            <p:cNvCxnSpPr/>
            <p:nvPr/>
          </p:nvCxnSpPr>
          <p:spPr>
            <a:xfrm>
              <a:off x="1338239" y="2891848"/>
              <a:ext cx="3788976" cy="0"/>
            </a:xfrm>
            <a:prstGeom prst="straightConnector1">
              <a:avLst/>
            </a:prstGeom>
            <a:noFill/>
            <a:ln cap="flat" cmpd="sng" w="28575">
              <a:solidFill>
                <a:schemeClr val="accent5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  <p:cxnSp>
          <p:nvCxnSpPr>
            <p:cNvPr id="441" name="Google Shape;441;p44"/>
            <p:cNvCxnSpPr/>
            <p:nvPr/>
          </p:nvCxnSpPr>
          <p:spPr>
            <a:xfrm>
              <a:off x="1343231" y="2448305"/>
              <a:ext cx="0" cy="887086"/>
            </a:xfrm>
            <a:prstGeom prst="straightConnector1">
              <a:avLst/>
            </a:prstGeom>
            <a:noFill/>
            <a:ln cap="flat" cmpd="sng" w="28575">
              <a:solidFill>
                <a:schemeClr val="accent5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</p:grpSp>
      <p:grpSp>
        <p:nvGrpSpPr>
          <p:cNvPr id="442" name="Google Shape;442;p44"/>
          <p:cNvGrpSpPr/>
          <p:nvPr/>
        </p:nvGrpSpPr>
        <p:grpSpPr>
          <a:xfrm flipH="1">
            <a:off x="7053087" y="4829573"/>
            <a:ext cx="3788976" cy="887086"/>
            <a:chOff x="1338239" y="2448305"/>
            <a:chExt cx="3788976" cy="887086"/>
          </a:xfrm>
        </p:grpSpPr>
        <p:cxnSp>
          <p:nvCxnSpPr>
            <p:cNvPr id="443" name="Google Shape;443;p44"/>
            <p:cNvCxnSpPr/>
            <p:nvPr/>
          </p:nvCxnSpPr>
          <p:spPr>
            <a:xfrm>
              <a:off x="1338239" y="2891848"/>
              <a:ext cx="3788976" cy="0"/>
            </a:xfrm>
            <a:prstGeom prst="straightConnector1">
              <a:avLst/>
            </a:prstGeom>
            <a:noFill/>
            <a:ln cap="flat" cmpd="sng" w="28575">
              <a:solidFill>
                <a:schemeClr val="accent5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  <p:cxnSp>
          <p:nvCxnSpPr>
            <p:cNvPr id="444" name="Google Shape;444;p44"/>
            <p:cNvCxnSpPr/>
            <p:nvPr/>
          </p:nvCxnSpPr>
          <p:spPr>
            <a:xfrm>
              <a:off x="1343231" y="2448305"/>
              <a:ext cx="0" cy="887086"/>
            </a:xfrm>
            <a:prstGeom prst="straightConnector1">
              <a:avLst/>
            </a:prstGeom>
            <a:noFill/>
            <a:ln cap="flat" cmpd="sng" w="28575">
              <a:solidFill>
                <a:schemeClr val="accent5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</p:grpSp>
      <p:grpSp>
        <p:nvGrpSpPr>
          <p:cNvPr id="445" name="Google Shape;445;p44"/>
          <p:cNvGrpSpPr/>
          <p:nvPr/>
        </p:nvGrpSpPr>
        <p:grpSpPr>
          <a:xfrm>
            <a:off x="1338239" y="3695718"/>
            <a:ext cx="3788976" cy="887086"/>
            <a:chOff x="1338239" y="2448305"/>
            <a:chExt cx="3788976" cy="887086"/>
          </a:xfrm>
        </p:grpSpPr>
        <p:cxnSp>
          <p:nvCxnSpPr>
            <p:cNvPr id="446" name="Google Shape;446;p44"/>
            <p:cNvCxnSpPr/>
            <p:nvPr/>
          </p:nvCxnSpPr>
          <p:spPr>
            <a:xfrm>
              <a:off x="1338239" y="2891848"/>
              <a:ext cx="3788976" cy="0"/>
            </a:xfrm>
            <a:prstGeom prst="straightConnector1">
              <a:avLst/>
            </a:prstGeom>
            <a:noFill/>
            <a:ln cap="flat" cmpd="sng" w="28575">
              <a:solidFill>
                <a:schemeClr val="accent5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  <p:cxnSp>
          <p:nvCxnSpPr>
            <p:cNvPr id="447" name="Google Shape;447;p44"/>
            <p:cNvCxnSpPr/>
            <p:nvPr/>
          </p:nvCxnSpPr>
          <p:spPr>
            <a:xfrm>
              <a:off x="1343231" y="2448305"/>
              <a:ext cx="0" cy="887086"/>
            </a:xfrm>
            <a:prstGeom prst="straightConnector1">
              <a:avLst/>
            </a:prstGeom>
            <a:noFill/>
            <a:ln cap="flat" cmpd="sng" w="28575">
              <a:solidFill>
                <a:schemeClr val="accent5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</p:grpSp>
      <p:sp>
        <p:nvSpPr>
          <p:cNvPr id="448" name="Google Shape;448;p44"/>
          <p:cNvSpPr txBox="1"/>
          <p:nvPr>
            <p:ph idx="1" type="body"/>
          </p:nvPr>
        </p:nvSpPr>
        <p:spPr>
          <a:xfrm>
            <a:off x="1372775" y="3027636"/>
            <a:ext cx="3542317" cy="652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40"/>
              <a:buNone/>
              <a:defRPr b="0" sz="1400">
                <a:solidFill>
                  <a:srgbClr val="001E3A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9" name="Google Shape;449;p44"/>
          <p:cNvSpPr txBox="1"/>
          <p:nvPr>
            <p:ph idx="9" type="body"/>
          </p:nvPr>
        </p:nvSpPr>
        <p:spPr>
          <a:xfrm>
            <a:off x="1372775" y="2602622"/>
            <a:ext cx="3542317" cy="4134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  <a:defRPr b="1" sz="1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0" name="Google Shape;450;p44"/>
          <p:cNvSpPr txBox="1"/>
          <p:nvPr>
            <p:ph idx="13" type="body"/>
          </p:nvPr>
        </p:nvSpPr>
        <p:spPr>
          <a:xfrm>
            <a:off x="1372775" y="4129486"/>
            <a:ext cx="3548181" cy="58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40"/>
              <a:buNone/>
              <a:defRPr b="0" sz="1400">
                <a:solidFill>
                  <a:srgbClr val="001E3A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1" name="Google Shape;451;p44"/>
          <p:cNvSpPr txBox="1"/>
          <p:nvPr>
            <p:ph idx="14" type="body"/>
          </p:nvPr>
        </p:nvSpPr>
        <p:spPr>
          <a:xfrm>
            <a:off x="1372775" y="3700331"/>
            <a:ext cx="3548181" cy="418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  <a:defRPr b="1" sz="1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2" name="Google Shape;452;p44"/>
          <p:cNvSpPr txBox="1"/>
          <p:nvPr>
            <p:ph idx="15" type="body"/>
          </p:nvPr>
        </p:nvSpPr>
        <p:spPr>
          <a:xfrm>
            <a:off x="1372775" y="5282049"/>
            <a:ext cx="3529025" cy="58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40"/>
              <a:buNone/>
              <a:defRPr b="0" sz="1400">
                <a:solidFill>
                  <a:srgbClr val="001E3A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3" name="Google Shape;453;p44"/>
          <p:cNvSpPr txBox="1"/>
          <p:nvPr>
            <p:ph idx="16" type="body"/>
          </p:nvPr>
        </p:nvSpPr>
        <p:spPr>
          <a:xfrm>
            <a:off x="1372775" y="4804325"/>
            <a:ext cx="3529025" cy="457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  <a:defRPr b="1" sz="1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4" name="Google Shape;454;p44"/>
          <p:cNvSpPr txBox="1"/>
          <p:nvPr>
            <p:ph idx="17" type="body"/>
          </p:nvPr>
        </p:nvSpPr>
        <p:spPr>
          <a:xfrm>
            <a:off x="7290238" y="3060676"/>
            <a:ext cx="3538728" cy="58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40"/>
              <a:buNone/>
              <a:defRPr b="0" sz="1400">
                <a:solidFill>
                  <a:srgbClr val="001E3A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5" name="Google Shape;455;p44"/>
          <p:cNvSpPr txBox="1"/>
          <p:nvPr>
            <p:ph idx="18" type="body"/>
          </p:nvPr>
        </p:nvSpPr>
        <p:spPr>
          <a:xfrm>
            <a:off x="7289694" y="2577606"/>
            <a:ext cx="3538728" cy="483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  <a:defRPr b="1" sz="1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6" name="Google Shape;456;p44"/>
          <p:cNvSpPr txBox="1"/>
          <p:nvPr>
            <p:ph idx="19" type="body"/>
          </p:nvPr>
        </p:nvSpPr>
        <p:spPr>
          <a:xfrm>
            <a:off x="7293917" y="4150859"/>
            <a:ext cx="3538728" cy="58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40"/>
              <a:buNone/>
              <a:defRPr b="0" sz="1400">
                <a:solidFill>
                  <a:srgbClr val="001E3A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7" name="Google Shape;457;p44"/>
          <p:cNvSpPr txBox="1"/>
          <p:nvPr>
            <p:ph idx="20" type="body"/>
          </p:nvPr>
        </p:nvSpPr>
        <p:spPr>
          <a:xfrm>
            <a:off x="7293373" y="3667120"/>
            <a:ext cx="3538728" cy="509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  <a:defRPr b="1" sz="1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8" name="Google Shape;458;p44"/>
          <p:cNvSpPr txBox="1"/>
          <p:nvPr>
            <p:ph idx="21" type="body"/>
          </p:nvPr>
        </p:nvSpPr>
        <p:spPr>
          <a:xfrm>
            <a:off x="7294775" y="5254155"/>
            <a:ext cx="3538728" cy="58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40"/>
              <a:buNone/>
              <a:defRPr b="0" sz="1400">
                <a:solidFill>
                  <a:srgbClr val="001E3A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9" name="Google Shape;459;p44"/>
          <p:cNvSpPr txBox="1"/>
          <p:nvPr>
            <p:ph idx="22" type="body"/>
          </p:nvPr>
        </p:nvSpPr>
        <p:spPr>
          <a:xfrm>
            <a:off x="7294231" y="4804327"/>
            <a:ext cx="3538728" cy="477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  <a:defRPr b="1" sz="1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460" name="Google Shape;460;p44"/>
          <p:cNvGrpSpPr/>
          <p:nvPr/>
        </p:nvGrpSpPr>
        <p:grpSpPr>
          <a:xfrm>
            <a:off x="1338239" y="2593277"/>
            <a:ext cx="3788976" cy="887086"/>
            <a:chOff x="1338239" y="2448305"/>
            <a:chExt cx="3788976" cy="887086"/>
          </a:xfrm>
        </p:grpSpPr>
        <p:cxnSp>
          <p:nvCxnSpPr>
            <p:cNvPr id="461" name="Google Shape;461;p44"/>
            <p:cNvCxnSpPr/>
            <p:nvPr/>
          </p:nvCxnSpPr>
          <p:spPr>
            <a:xfrm>
              <a:off x="1338239" y="2891848"/>
              <a:ext cx="3788976" cy="0"/>
            </a:xfrm>
            <a:prstGeom prst="straightConnector1">
              <a:avLst/>
            </a:prstGeom>
            <a:noFill/>
            <a:ln cap="flat" cmpd="sng" w="28575">
              <a:solidFill>
                <a:schemeClr val="accent5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  <p:cxnSp>
          <p:nvCxnSpPr>
            <p:cNvPr id="462" name="Google Shape;462;p44"/>
            <p:cNvCxnSpPr/>
            <p:nvPr/>
          </p:nvCxnSpPr>
          <p:spPr>
            <a:xfrm>
              <a:off x="1343231" y="2448305"/>
              <a:ext cx="0" cy="887086"/>
            </a:xfrm>
            <a:prstGeom prst="straightConnector1">
              <a:avLst/>
            </a:prstGeom>
            <a:noFill/>
            <a:ln cap="flat" cmpd="sng" w="28575">
              <a:solidFill>
                <a:schemeClr val="accent5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</p:grpSp>
      <p:grpSp>
        <p:nvGrpSpPr>
          <p:cNvPr id="463" name="Google Shape;463;p44"/>
          <p:cNvGrpSpPr/>
          <p:nvPr/>
        </p:nvGrpSpPr>
        <p:grpSpPr>
          <a:xfrm>
            <a:off x="1338239" y="4817830"/>
            <a:ext cx="3788976" cy="887086"/>
            <a:chOff x="1338239" y="2448305"/>
            <a:chExt cx="3788976" cy="887086"/>
          </a:xfrm>
        </p:grpSpPr>
        <p:cxnSp>
          <p:nvCxnSpPr>
            <p:cNvPr id="464" name="Google Shape;464;p44"/>
            <p:cNvCxnSpPr/>
            <p:nvPr/>
          </p:nvCxnSpPr>
          <p:spPr>
            <a:xfrm>
              <a:off x="1338239" y="2891848"/>
              <a:ext cx="3788976" cy="0"/>
            </a:xfrm>
            <a:prstGeom prst="straightConnector1">
              <a:avLst/>
            </a:prstGeom>
            <a:noFill/>
            <a:ln cap="flat" cmpd="sng" w="28575">
              <a:solidFill>
                <a:schemeClr val="accent5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  <p:cxnSp>
          <p:nvCxnSpPr>
            <p:cNvPr id="465" name="Google Shape;465;p44"/>
            <p:cNvCxnSpPr/>
            <p:nvPr/>
          </p:nvCxnSpPr>
          <p:spPr>
            <a:xfrm>
              <a:off x="1343231" y="2448305"/>
              <a:ext cx="0" cy="887086"/>
            </a:xfrm>
            <a:prstGeom prst="straightConnector1">
              <a:avLst/>
            </a:prstGeom>
            <a:noFill/>
            <a:ln cap="flat" cmpd="sng" w="28575">
              <a:solidFill>
                <a:schemeClr val="accent5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</p:grpSp>
      <p:grpSp>
        <p:nvGrpSpPr>
          <p:cNvPr id="466" name="Google Shape;466;p44"/>
          <p:cNvGrpSpPr/>
          <p:nvPr/>
        </p:nvGrpSpPr>
        <p:grpSpPr>
          <a:xfrm flipH="1" rot="-5400000">
            <a:off x="4654761" y="3413881"/>
            <a:ext cx="2849250" cy="887086"/>
            <a:chOff x="1338239" y="2448305"/>
            <a:chExt cx="3165026" cy="887086"/>
          </a:xfrm>
        </p:grpSpPr>
        <p:cxnSp>
          <p:nvCxnSpPr>
            <p:cNvPr id="467" name="Google Shape;467;p44"/>
            <p:cNvCxnSpPr/>
            <p:nvPr/>
          </p:nvCxnSpPr>
          <p:spPr>
            <a:xfrm rot="10800000">
              <a:off x="2920752" y="1309335"/>
              <a:ext cx="0" cy="3165026"/>
            </a:xfrm>
            <a:prstGeom prst="straightConnector1">
              <a:avLst/>
            </a:prstGeom>
            <a:noFill/>
            <a:ln cap="flat" cmpd="sng" w="28575">
              <a:solidFill>
                <a:schemeClr val="accent5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  <p:cxnSp>
          <p:nvCxnSpPr>
            <p:cNvPr id="468" name="Google Shape;468;p44"/>
            <p:cNvCxnSpPr/>
            <p:nvPr/>
          </p:nvCxnSpPr>
          <p:spPr>
            <a:xfrm>
              <a:off x="1343231" y="2448305"/>
              <a:ext cx="0" cy="887086"/>
            </a:xfrm>
            <a:prstGeom prst="straightConnector1">
              <a:avLst/>
            </a:prstGeom>
            <a:noFill/>
            <a:ln cap="flat" cmpd="sng" w="28575">
              <a:solidFill>
                <a:schemeClr val="accent5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</p:grpSp>
      <p:sp>
        <p:nvSpPr>
          <p:cNvPr id="469" name="Google Shape;469;p44"/>
          <p:cNvSpPr/>
          <p:nvPr/>
        </p:nvSpPr>
        <p:spPr>
          <a:xfrm>
            <a:off x="4886852" y="2875459"/>
            <a:ext cx="2453900" cy="280367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t/>
            </a:r>
            <a:endParaRPr sz="32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0" name="Google Shape;470;p44"/>
          <p:cNvSpPr txBox="1"/>
          <p:nvPr>
            <p:ph idx="23" type="body"/>
          </p:nvPr>
        </p:nvSpPr>
        <p:spPr>
          <a:xfrm>
            <a:off x="6576874" y="2053759"/>
            <a:ext cx="3538728" cy="405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40"/>
              <a:buNone/>
              <a:defRPr b="0" sz="1400">
                <a:solidFill>
                  <a:srgbClr val="001E3A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1" name="Google Shape;471;p44"/>
          <p:cNvSpPr txBox="1"/>
          <p:nvPr>
            <p:ph idx="24" type="body"/>
          </p:nvPr>
        </p:nvSpPr>
        <p:spPr>
          <a:xfrm>
            <a:off x="6576330" y="1570689"/>
            <a:ext cx="3538728" cy="483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  <a:defRPr b="1" sz="1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2" name="Google Shape;472;p44"/>
          <p:cNvSpPr txBox="1"/>
          <p:nvPr>
            <p:ph idx="25" type="body"/>
          </p:nvPr>
        </p:nvSpPr>
        <p:spPr>
          <a:xfrm>
            <a:off x="5099643" y="3153834"/>
            <a:ext cx="198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4400"/>
              <a:buNone/>
              <a:defRPr b="1" sz="40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3" name="Google Shape;473;p44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74" name="Google Shape;474;p44"/>
          <p:cNvSpPr txBox="1"/>
          <p:nvPr>
            <p:ph type="title"/>
          </p:nvPr>
        </p:nvSpPr>
        <p:spPr>
          <a:xfrm>
            <a:off x="609599" y="348499"/>
            <a:ext cx="10976957" cy="107721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_Diagram-">
  <p:cSld name="27_Diagram-"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5"/>
          <p:cNvSpPr txBox="1"/>
          <p:nvPr>
            <p:ph idx="1" type="body"/>
          </p:nvPr>
        </p:nvSpPr>
        <p:spPr>
          <a:xfrm>
            <a:off x="5320040" y="2356445"/>
            <a:ext cx="1552855" cy="8561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0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7" name="Google Shape;477;p45"/>
          <p:cNvSpPr txBox="1"/>
          <p:nvPr>
            <p:ph idx="2" type="body"/>
          </p:nvPr>
        </p:nvSpPr>
        <p:spPr>
          <a:xfrm>
            <a:off x="3852523" y="5102895"/>
            <a:ext cx="1552855" cy="8100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0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8" name="Google Shape;478;p45"/>
          <p:cNvSpPr txBox="1"/>
          <p:nvPr>
            <p:ph idx="3" type="body"/>
          </p:nvPr>
        </p:nvSpPr>
        <p:spPr>
          <a:xfrm>
            <a:off x="6873461" y="5102895"/>
            <a:ext cx="1552855" cy="7741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0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9" name="Google Shape;479;p45"/>
          <p:cNvSpPr/>
          <p:nvPr>
            <p:ph idx="4" type="pic"/>
          </p:nvPr>
        </p:nvSpPr>
        <p:spPr>
          <a:xfrm>
            <a:off x="5734244" y="1658094"/>
            <a:ext cx="731520" cy="731520"/>
          </a:xfrm>
          <a:prstGeom prst="rect">
            <a:avLst/>
          </a:prstGeom>
          <a:noFill/>
          <a:ln>
            <a:noFill/>
          </a:ln>
        </p:spPr>
      </p:sp>
      <p:sp>
        <p:nvSpPr>
          <p:cNvPr id="480" name="Google Shape;480;p45"/>
          <p:cNvSpPr/>
          <p:nvPr>
            <p:ph idx="5" type="pic"/>
          </p:nvPr>
        </p:nvSpPr>
        <p:spPr>
          <a:xfrm>
            <a:off x="4263190" y="4359463"/>
            <a:ext cx="731520" cy="731520"/>
          </a:xfrm>
          <a:prstGeom prst="rect">
            <a:avLst/>
          </a:prstGeom>
          <a:noFill/>
          <a:ln>
            <a:noFill/>
          </a:ln>
        </p:spPr>
      </p:sp>
      <p:sp>
        <p:nvSpPr>
          <p:cNvPr id="481" name="Google Shape;481;p45"/>
          <p:cNvSpPr/>
          <p:nvPr>
            <p:ph idx="6" type="pic"/>
          </p:nvPr>
        </p:nvSpPr>
        <p:spPr>
          <a:xfrm>
            <a:off x="7328972" y="4359463"/>
            <a:ext cx="731520" cy="731520"/>
          </a:xfrm>
          <a:prstGeom prst="rect">
            <a:avLst/>
          </a:prstGeom>
          <a:noFill/>
          <a:ln>
            <a:noFill/>
          </a:ln>
        </p:spPr>
      </p:sp>
      <p:sp>
        <p:nvSpPr>
          <p:cNvPr id="482" name="Google Shape;482;p45"/>
          <p:cNvSpPr txBox="1"/>
          <p:nvPr>
            <p:ph idx="7" type="body"/>
          </p:nvPr>
        </p:nvSpPr>
        <p:spPr>
          <a:xfrm>
            <a:off x="533400" y="1658094"/>
            <a:ext cx="4461310" cy="7573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3" name="Google Shape;483;p45"/>
          <p:cNvSpPr txBox="1"/>
          <p:nvPr>
            <p:ph idx="8" type="body"/>
          </p:nvPr>
        </p:nvSpPr>
        <p:spPr>
          <a:xfrm>
            <a:off x="565977" y="4344059"/>
            <a:ext cx="3070639" cy="7767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4" name="Google Shape;484;p45"/>
          <p:cNvSpPr txBox="1"/>
          <p:nvPr>
            <p:ph idx="9" type="body"/>
          </p:nvPr>
        </p:nvSpPr>
        <p:spPr>
          <a:xfrm>
            <a:off x="8642093" y="4284325"/>
            <a:ext cx="2940307" cy="7860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485" name="Google Shape;485;p45"/>
          <p:cNvCxnSpPr/>
          <p:nvPr/>
        </p:nvCxnSpPr>
        <p:spPr>
          <a:xfrm>
            <a:off x="6143221" y="3331253"/>
            <a:ext cx="512030" cy="882812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miter lim="400000"/>
            <a:headEnd len="sm" w="sm" type="none"/>
            <a:tailEnd len="med" w="med" type="triangle"/>
          </a:ln>
        </p:spPr>
      </p:cxnSp>
      <p:cxnSp>
        <p:nvCxnSpPr>
          <p:cNvPr id="486" name="Google Shape;486;p45"/>
          <p:cNvCxnSpPr/>
          <p:nvPr/>
        </p:nvCxnSpPr>
        <p:spPr>
          <a:xfrm flipH="1" rot="10800000">
            <a:off x="5553388" y="3331253"/>
            <a:ext cx="518964" cy="894766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miter lim="400000"/>
            <a:headEnd len="sm" w="sm" type="none"/>
            <a:tailEnd len="med" w="med" type="triangle"/>
          </a:ln>
        </p:spPr>
      </p:cxnSp>
      <p:sp>
        <p:nvSpPr>
          <p:cNvPr id="487" name="Google Shape;487;p45"/>
          <p:cNvSpPr/>
          <p:nvPr/>
        </p:nvSpPr>
        <p:spPr>
          <a:xfrm>
            <a:off x="5319271" y="1638719"/>
            <a:ext cx="1553458" cy="1553458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t/>
            </a:r>
            <a:endParaRPr sz="32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8" name="Google Shape;488;p45"/>
          <p:cNvSpPr/>
          <p:nvPr/>
        </p:nvSpPr>
        <p:spPr>
          <a:xfrm>
            <a:off x="3835244" y="4359463"/>
            <a:ext cx="1553458" cy="1553458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t/>
            </a:r>
            <a:endParaRPr sz="32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9" name="Google Shape;489;p45"/>
          <p:cNvSpPr/>
          <p:nvPr/>
        </p:nvSpPr>
        <p:spPr>
          <a:xfrm>
            <a:off x="6872729" y="4359463"/>
            <a:ext cx="1553458" cy="1553458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t/>
            </a:r>
            <a:endParaRPr sz="32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90" name="Google Shape;490;p45"/>
          <p:cNvCxnSpPr/>
          <p:nvPr/>
        </p:nvCxnSpPr>
        <p:spPr>
          <a:xfrm rot="10800000">
            <a:off x="516121" y="5136192"/>
            <a:ext cx="3319123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491" name="Google Shape;491;p45"/>
          <p:cNvCxnSpPr/>
          <p:nvPr/>
        </p:nvCxnSpPr>
        <p:spPr>
          <a:xfrm rot="10800000">
            <a:off x="8426187" y="5136192"/>
            <a:ext cx="3223336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492" name="Google Shape;492;p45"/>
          <p:cNvCxnSpPr/>
          <p:nvPr/>
        </p:nvCxnSpPr>
        <p:spPr>
          <a:xfrm rot="10800000">
            <a:off x="5529726" y="4284325"/>
            <a:ext cx="1085252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miter lim="400000"/>
            <a:headEnd len="sm" w="sm" type="none"/>
            <a:tailEnd len="med" w="med" type="triangle"/>
          </a:ln>
        </p:spPr>
      </p:cxnSp>
      <p:cxnSp>
        <p:nvCxnSpPr>
          <p:cNvPr id="493" name="Google Shape;493;p45"/>
          <p:cNvCxnSpPr/>
          <p:nvPr/>
        </p:nvCxnSpPr>
        <p:spPr>
          <a:xfrm rot="10800000">
            <a:off x="533401" y="2413573"/>
            <a:ext cx="4785870" cy="1875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94" name="Google Shape;494;p45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95" name="Google Shape;495;p45"/>
          <p:cNvSpPr txBox="1"/>
          <p:nvPr>
            <p:ph type="title"/>
          </p:nvPr>
        </p:nvSpPr>
        <p:spPr>
          <a:xfrm>
            <a:off x="609599" y="348499"/>
            <a:ext cx="10976957" cy="107721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_Diagram">
  <p:cSld name="28_Diagram"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6"/>
          <p:cNvSpPr/>
          <p:nvPr/>
        </p:nvSpPr>
        <p:spPr>
          <a:xfrm>
            <a:off x="4299576" y="2299478"/>
            <a:ext cx="3382933" cy="3382933"/>
          </a:xfrm>
          <a:prstGeom prst="ellipse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8" name="Google Shape;498;p46"/>
          <p:cNvGrpSpPr/>
          <p:nvPr/>
        </p:nvGrpSpPr>
        <p:grpSpPr>
          <a:xfrm>
            <a:off x="6955491" y="2580947"/>
            <a:ext cx="211514" cy="211514"/>
            <a:chOff x="3918087" y="2152073"/>
            <a:chExt cx="251482" cy="251482"/>
          </a:xfrm>
        </p:grpSpPr>
        <p:sp>
          <p:nvSpPr>
            <p:cNvPr id="499" name="Google Shape;499;p46"/>
            <p:cNvSpPr/>
            <p:nvPr/>
          </p:nvSpPr>
          <p:spPr>
            <a:xfrm>
              <a:off x="3918087" y="2152073"/>
              <a:ext cx="251482" cy="251482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lt2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500" name="Google Shape;500;p46"/>
            <p:cNvSpPr/>
            <p:nvPr/>
          </p:nvSpPr>
          <p:spPr>
            <a:xfrm rot="7379692">
              <a:off x="3991158" y="2247029"/>
              <a:ext cx="132626" cy="75908"/>
            </a:xfrm>
            <a:custGeom>
              <a:rect b="b" l="l" r="r" t="t"/>
              <a:pathLst>
                <a:path extrusionOk="0" h="496887" w="868179">
                  <a:moveTo>
                    <a:pt x="0" y="496887"/>
                  </a:moveTo>
                  <a:lnTo>
                    <a:pt x="434090" y="0"/>
                  </a:lnTo>
                  <a:lnTo>
                    <a:pt x="868179" y="496887"/>
                  </a:lnTo>
                </a:path>
              </a:pathLst>
            </a:custGeom>
            <a:noFill/>
            <a:ln cap="rnd" cmpd="sng" w="31750">
              <a:solidFill>
                <a:schemeClr val="lt2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grpSp>
        <p:nvGrpSpPr>
          <p:cNvPr id="501" name="Google Shape;501;p46"/>
          <p:cNvGrpSpPr/>
          <p:nvPr/>
        </p:nvGrpSpPr>
        <p:grpSpPr>
          <a:xfrm rot="5170040">
            <a:off x="7487302" y="4450449"/>
            <a:ext cx="211514" cy="211514"/>
            <a:chOff x="3918087" y="2152073"/>
            <a:chExt cx="251482" cy="251482"/>
          </a:xfrm>
        </p:grpSpPr>
        <p:sp>
          <p:nvSpPr>
            <p:cNvPr id="502" name="Google Shape;502;p46"/>
            <p:cNvSpPr/>
            <p:nvPr/>
          </p:nvSpPr>
          <p:spPr>
            <a:xfrm>
              <a:off x="3918087" y="2152073"/>
              <a:ext cx="251482" cy="251482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lt2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503" name="Google Shape;503;p46"/>
            <p:cNvSpPr/>
            <p:nvPr/>
          </p:nvSpPr>
          <p:spPr>
            <a:xfrm rot="7379692">
              <a:off x="3991158" y="2247029"/>
              <a:ext cx="132626" cy="75908"/>
            </a:xfrm>
            <a:custGeom>
              <a:rect b="b" l="l" r="r" t="t"/>
              <a:pathLst>
                <a:path extrusionOk="0" h="496887" w="868179">
                  <a:moveTo>
                    <a:pt x="0" y="496887"/>
                  </a:moveTo>
                  <a:lnTo>
                    <a:pt x="434090" y="0"/>
                  </a:lnTo>
                  <a:lnTo>
                    <a:pt x="868179" y="496887"/>
                  </a:lnTo>
                </a:path>
              </a:pathLst>
            </a:custGeom>
            <a:noFill/>
            <a:ln cap="rnd" cmpd="sng" w="31750">
              <a:solidFill>
                <a:schemeClr val="lt2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grpSp>
        <p:nvGrpSpPr>
          <p:cNvPr id="504" name="Google Shape;504;p46"/>
          <p:cNvGrpSpPr/>
          <p:nvPr/>
        </p:nvGrpSpPr>
        <p:grpSpPr>
          <a:xfrm rot="9000000">
            <a:off x="5984387" y="5582823"/>
            <a:ext cx="211514" cy="211514"/>
            <a:chOff x="3918087" y="2152073"/>
            <a:chExt cx="251482" cy="251482"/>
          </a:xfrm>
        </p:grpSpPr>
        <p:sp>
          <p:nvSpPr>
            <p:cNvPr id="505" name="Google Shape;505;p46"/>
            <p:cNvSpPr/>
            <p:nvPr/>
          </p:nvSpPr>
          <p:spPr>
            <a:xfrm>
              <a:off x="3918087" y="2152073"/>
              <a:ext cx="251482" cy="251482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lt2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506" name="Google Shape;506;p46"/>
            <p:cNvSpPr/>
            <p:nvPr/>
          </p:nvSpPr>
          <p:spPr>
            <a:xfrm rot="7379692">
              <a:off x="3991158" y="2247029"/>
              <a:ext cx="132626" cy="75908"/>
            </a:xfrm>
            <a:custGeom>
              <a:rect b="b" l="l" r="r" t="t"/>
              <a:pathLst>
                <a:path extrusionOk="0" h="496887" w="868179">
                  <a:moveTo>
                    <a:pt x="0" y="496887"/>
                  </a:moveTo>
                  <a:lnTo>
                    <a:pt x="434090" y="0"/>
                  </a:lnTo>
                  <a:lnTo>
                    <a:pt x="868179" y="496887"/>
                  </a:lnTo>
                </a:path>
              </a:pathLst>
            </a:custGeom>
            <a:noFill/>
            <a:ln cap="rnd" cmpd="sng" w="31750">
              <a:solidFill>
                <a:schemeClr val="lt2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grpSp>
        <p:nvGrpSpPr>
          <p:cNvPr id="507" name="Google Shape;507;p46"/>
          <p:cNvGrpSpPr/>
          <p:nvPr/>
        </p:nvGrpSpPr>
        <p:grpSpPr>
          <a:xfrm rot="-8693137">
            <a:off x="4296675" y="4463408"/>
            <a:ext cx="211514" cy="211514"/>
            <a:chOff x="3918087" y="2152073"/>
            <a:chExt cx="251482" cy="251482"/>
          </a:xfrm>
        </p:grpSpPr>
        <p:sp>
          <p:nvSpPr>
            <p:cNvPr id="508" name="Google Shape;508;p46"/>
            <p:cNvSpPr/>
            <p:nvPr/>
          </p:nvSpPr>
          <p:spPr>
            <a:xfrm>
              <a:off x="3918087" y="2152073"/>
              <a:ext cx="251482" cy="251482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lt2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509" name="Google Shape;509;p46"/>
            <p:cNvSpPr/>
            <p:nvPr/>
          </p:nvSpPr>
          <p:spPr>
            <a:xfrm rot="7379692">
              <a:off x="3991158" y="2247029"/>
              <a:ext cx="132626" cy="75908"/>
            </a:xfrm>
            <a:custGeom>
              <a:rect b="b" l="l" r="r" t="t"/>
              <a:pathLst>
                <a:path extrusionOk="0" h="496887" w="868179">
                  <a:moveTo>
                    <a:pt x="0" y="496887"/>
                  </a:moveTo>
                  <a:lnTo>
                    <a:pt x="434090" y="0"/>
                  </a:lnTo>
                  <a:lnTo>
                    <a:pt x="868179" y="496887"/>
                  </a:lnTo>
                </a:path>
              </a:pathLst>
            </a:custGeom>
            <a:noFill/>
            <a:ln cap="rnd" cmpd="sng" w="31750">
              <a:solidFill>
                <a:schemeClr val="lt2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grpSp>
        <p:nvGrpSpPr>
          <p:cNvPr id="510" name="Google Shape;510;p46"/>
          <p:cNvGrpSpPr/>
          <p:nvPr/>
        </p:nvGrpSpPr>
        <p:grpSpPr>
          <a:xfrm rot="-4331514">
            <a:off x="4885659" y="2526002"/>
            <a:ext cx="211514" cy="211514"/>
            <a:chOff x="3918087" y="2152073"/>
            <a:chExt cx="251482" cy="251482"/>
          </a:xfrm>
        </p:grpSpPr>
        <p:sp>
          <p:nvSpPr>
            <p:cNvPr id="511" name="Google Shape;511;p46"/>
            <p:cNvSpPr/>
            <p:nvPr/>
          </p:nvSpPr>
          <p:spPr>
            <a:xfrm>
              <a:off x="3918087" y="2152073"/>
              <a:ext cx="251482" cy="251482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lt2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512" name="Google Shape;512;p46"/>
            <p:cNvSpPr/>
            <p:nvPr/>
          </p:nvSpPr>
          <p:spPr>
            <a:xfrm rot="7379692">
              <a:off x="3991158" y="2247029"/>
              <a:ext cx="132626" cy="75908"/>
            </a:xfrm>
            <a:custGeom>
              <a:rect b="b" l="l" r="r" t="t"/>
              <a:pathLst>
                <a:path extrusionOk="0" h="496887" w="868179">
                  <a:moveTo>
                    <a:pt x="0" y="496887"/>
                  </a:moveTo>
                  <a:lnTo>
                    <a:pt x="434090" y="0"/>
                  </a:lnTo>
                  <a:lnTo>
                    <a:pt x="868179" y="496887"/>
                  </a:lnTo>
                </a:path>
              </a:pathLst>
            </a:custGeom>
            <a:noFill/>
            <a:ln cap="rnd" cmpd="sng" w="31750">
              <a:solidFill>
                <a:schemeClr val="lt2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sp>
        <p:nvSpPr>
          <p:cNvPr id="513" name="Google Shape;513;p46"/>
          <p:cNvSpPr/>
          <p:nvPr>
            <p:ph idx="2" type="pic"/>
          </p:nvPr>
        </p:nvSpPr>
        <p:spPr>
          <a:xfrm>
            <a:off x="5362674" y="3341240"/>
            <a:ext cx="1319458" cy="1318030"/>
          </a:xfrm>
          <a:prstGeom prst="rect">
            <a:avLst/>
          </a:prstGeom>
          <a:noFill/>
          <a:ln>
            <a:noFill/>
          </a:ln>
        </p:spPr>
      </p:sp>
      <p:sp>
        <p:nvSpPr>
          <p:cNvPr id="514" name="Google Shape;514;p46"/>
          <p:cNvSpPr txBox="1"/>
          <p:nvPr>
            <p:ph idx="1" type="body"/>
          </p:nvPr>
        </p:nvSpPr>
        <p:spPr>
          <a:xfrm>
            <a:off x="5433213" y="1577411"/>
            <a:ext cx="1316032" cy="131603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5" name="Google Shape;515;p46"/>
          <p:cNvSpPr txBox="1"/>
          <p:nvPr>
            <p:ph idx="3" type="body"/>
          </p:nvPr>
        </p:nvSpPr>
        <p:spPr>
          <a:xfrm>
            <a:off x="3608114" y="2944364"/>
            <a:ext cx="1316032" cy="131603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6" name="Google Shape;516;p46"/>
          <p:cNvSpPr txBox="1"/>
          <p:nvPr>
            <p:ph idx="4" type="body"/>
          </p:nvPr>
        </p:nvSpPr>
        <p:spPr>
          <a:xfrm>
            <a:off x="7218368" y="2939139"/>
            <a:ext cx="1316032" cy="131603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7" name="Google Shape;517;p46"/>
          <p:cNvSpPr txBox="1"/>
          <p:nvPr>
            <p:ph idx="5" type="body"/>
          </p:nvPr>
        </p:nvSpPr>
        <p:spPr>
          <a:xfrm>
            <a:off x="4368198" y="4836619"/>
            <a:ext cx="1316032" cy="131603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8" name="Google Shape;518;p46"/>
          <p:cNvSpPr txBox="1"/>
          <p:nvPr>
            <p:ph idx="6" type="body"/>
          </p:nvPr>
        </p:nvSpPr>
        <p:spPr>
          <a:xfrm>
            <a:off x="6481379" y="4856168"/>
            <a:ext cx="1316032" cy="131603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9" name="Google Shape;519;p46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0" name="Google Shape;520;p46"/>
          <p:cNvSpPr txBox="1"/>
          <p:nvPr>
            <p:ph type="title"/>
          </p:nvPr>
        </p:nvSpPr>
        <p:spPr>
          <a:xfrm>
            <a:off x="609599" y="348499"/>
            <a:ext cx="10976957" cy="107721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9_Diagram">
  <p:cSld name="29_Diagram"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2" name="Google Shape;522;p47"/>
          <p:cNvCxnSpPr/>
          <p:nvPr/>
        </p:nvCxnSpPr>
        <p:spPr>
          <a:xfrm>
            <a:off x="847918" y="1915973"/>
            <a:ext cx="4545394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523" name="Google Shape;523;p47"/>
          <p:cNvCxnSpPr/>
          <p:nvPr/>
        </p:nvCxnSpPr>
        <p:spPr>
          <a:xfrm>
            <a:off x="6808406" y="1915973"/>
            <a:ext cx="4545394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524" name="Google Shape;524;p47"/>
          <p:cNvCxnSpPr/>
          <p:nvPr/>
        </p:nvCxnSpPr>
        <p:spPr>
          <a:xfrm>
            <a:off x="847918" y="3429000"/>
            <a:ext cx="4545394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525" name="Google Shape;525;p47"/>
          <p:cNvCxnSpPr/>
          <p:nvPr/>
        </p:nvCxnSpPr>
        <p:spPr>
          <a:xfrm>
            <a:off x="6808406" y="3429000"/>
            <a:ext cx="4545394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526" name="Google Shape;526;p47"/>
          <p:cNvCxnSpPr/>
          <p:nvPr/>
        </p:nvCxnSpPr>
        <p:spPr>
          <a:xfrm>
            <a:off x="838200" y="4858603"/>
            <a:ext cx="4545394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527" name="Google Shape;527;p47"/>
          <p:cNvCxnSpPr/>
          <p:nvPr/>
        </p:nvCxnSpPr>
        <p:spPr>
          <a:xfrm>
            <a:off x="6798688" y="4858603"/>
            <a:ext cx="4545394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528" name="Google Shape;528;p47"/>
          <p:cNvCxnSpPr/>
          <p:nvPr/>
        </p:nvCxnSpPr>
        <p:spPr>
          <a:xfrm>
            <a:off x="6096109" y="5464602"/>
            <a:ext cx="0" cy="163685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529" name="Google Shape;529;p47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aphicFrame>
        <p:nvGraphicFramePr>
          <p:cNvPr id="530" name="Google Shape;530;p47"/>
          <p:cNvGraphicFramePr/>
          <p:nvPr/>
        </p:nvGraphicFramePr>
        <p:xfrm>
          <a:off x="2948212" y="1425535"/>
          <a:ext cx="6325394" cy="4216930"/>
        </p:xfrm>
        <a:graphic>
          <a:graphicData uri="http://schemas.openxmlformats.org/drawingml/2006/chart">
            <c:chart r:id="rId2"/>
          </a:graphicData>
        </a:graphic>
      </p:graphicFrame>
      <p:sp>
        <p:nvSpPr>
          <p:cNvPr id="531" name="Google Shape;531;p47"/>
          <p:cNvSpPr txBox="1"/>
          <p:nvPr>
            <p:ph idx="1" type="body"/>
          </p:nvPr>
        </p:nvSpPr>
        <p:spPr>
          <a:xfrm>
            <a:off x="4729749" y="2058684"/>
            <a:ext cx="1373980" cy="7843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40"/>
              <a:buNone/>
              <a:defRPr b="1" sz="1400">
                <a:solidFill>
                  <a:schemeClr val="lt1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2" name="Google Shape;532;p47"/>
          <p:cNvSpPr txBox="1"/>
          <p:nvPr>
            <p:ph idx="2" type="body"/>
          </p:nvPr>
        </p:nvSpPr>
        <p:spPr>
          <a:xfrm>
            <a:off x="6103729" y="2058684"/>
            <a:ext cx="1343248" cy="7843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40"/>
              <a:buNone/>
              <a:defRPr b="1" sz="1400">
                <a:solidFill>
                  <a:schemeClr val="lt1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3" name="Google Shape;533;p47"/>
          <p:cNvSpPr txBox="1"/>
          <p:nvPr>
            <p:ph idx="3" type="body"/>
          </p:nvPr>
        </p:nvSpPr>
        <p:spPr>
          <a:xfrm>
            <a:off x="4187190" y="3028969"/>
            <a:ext cx="1347417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40"/>
              <a:buNone/>
              <a:defRPr b="1" sz="1400">
                <a:solidFill>
                  <a:schemeClr val="lt1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4" name="Google Shape;534;p47"/>
          <p:cNvSpPr txBox="1"/>
          <p:nvPr>
            <p:ph idx="4" type="body"/>
          </p:nvPr>
        </p:nvSpPr>
        <p:spPr>
          <a:xfrm>
            <a:off x="6615276" y="3047482"/>
            <a:ext cx="1347417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40"/>
              <a:buNone/>
              <a:defRPr b="1" sz="1400">
                <a:solidFill>
                  <a:schemeClr val="lt1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5" name="Google Shape;535;p47"/>
          <p:cNvSpPr txBox="1"/>
          <p:nvPr>
            <p:ph idx="5" type="body"/>
          </p:nvPr>
        </p:nvSpPr>
        <p:spPr>
          <a:xfrm>
            <a:off x="4336905" y="3959443"/>
            <a:ext cx="1445984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40"/>
              <a:buNone/>
              <a:defRPr b="1" sz="1400">
                <a:solidFill>
                  <a:schemeClr val="lt1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6" name="Google Shape;536;p47"/>
          <p:cNvSpPr txBox="1"/>
          <p:nvPr>
            <p:ph idx="6" type="body"/>
          </p:nvPr>
        </p:nvSpPr>
        <p:spPr>
          <a:xfrm>
            <a:off x="6391078" y="3959443"/>
            <a:ext cx="1416462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40"/>
              <a:buNone/>
              <a:defRPr b="1" sz="1400">
                <a:solidFill>
                  <a:schemeClr val="lt1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7" name="Google Shape;537;p47"/>
          <p:cNvSpPr txBox="1"/>
          <p:nvPr>
            <p:ph idx="7" type="body"/>
          </p:nvPr>
        </p:nvSpPr>
        <p:spPr>
          <a:xfrm>
            <a:off x="5401973" y="4616158"/>
            <a:ext cx="140268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40"/>
              <a:buNone/>
              <a:defRPr b="1" sz="1400">
                <a:solidFill>
                  <a:schemeClr val="lt1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8" name="Google Shape;538;p47"/>
          <p:cNvSpPr txBox="1"/>
          <p:nvPr>
            <p:ph idx="8" type="body"/>
          </p:nvPr>
        </p:nvSpPr>
        <p:spPr>
          <a:xfrm>
            <a:off x="838201" y="1927490"/>
            <a:ext cx="3128088" cy="8787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40"/>
              <a:buNone/>
              <a:defRPr b="0" sz="1400">
                <a:solidFill>
                  <a:schemeClr val="accent4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9" name="Google Shape;539;p47"/>
          <p:cNvSpPr txBox="1"/>
          <p:nvPr>
            <p:ph idx="9" type="body"/>
          </p:nvPr>
        </p:nvSpPr>
        <p:spPr>
          <a:xfrm>
            <a:off x="838200" y="1502476"/>
            <a:ext cx="3128089" cy="4134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  <a:defRPr b="1" sz="18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540" name="Google Shape;540;p47"/>
          <p:cNvCxnSpPr/>
          <p:nvPr/>
        </p:nvCxnSpPr>
        <p:spPr>
          <a:xfrm>
            <a:off x="3823303" y="5628287"/>
            <a:ext cx="4545394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541" name="Google Shape;541;p47"/>
          <p:cNvSpPr txBox="1"/>
          <p:nvPr>
            <p:ph idx="13" type="body"/>
          </p:nvPr>
        </p:nvSpPr>
        <p:spPr>
          <a:xfrm>
            <a:off x="847919" y="3428101"/>
            <a:ext cx="3128088" cy="8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40"/>
              <a:buNone/>
              <a:defRPr b="0" sz="1400">
                <a:solidFill>
                  <a:schemeClr val="accent4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2" name="Google Shape;542;p47"/>
          <p:cNvSpPr txBox="1"/>
          <p:nvPr>
            <p:ph idx="14" type="body"/>
          </p:nvPr>
        </p:nvSpPr>
        <p:spPr>
          <a:xfrm>
            <a:off x="847919" y="3003088"/>
            <a:ext cx="3128088" cy="4134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  <a:defRPr b="1" sz="18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3" name="Google Shape;543;p47"/>
          <p:cNvSpPr txBox="1"/>
          <p:nvPr>
            <p:ph idx="15" type="body"/>
          </p:nvPr>
        </p:nvSpPr>
        <p:spPr>
          <a:xfrm>
            <a:off x="847919" y="4834423"/>
            <a:ext cx="3128088" cy="8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40"/>
              <a:buNone/>
              <a:defRPr b="0" sz="1400">
                <a:solidFill>
                  <a:schemeClr val="accent4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4" name="Google Shape;544;p47"/>
          <p:cNvSpPr txBox="1"/>
          <p:nvPr>
            <p:ph idx="16" type="body"/>
          </p:nvPr>
        </p:nvSpPr>
        <p:spPr>
          <a:xfrm>
            <a:off x="847919" y="4409410"/>
            <a:ext cx="3128088" cy="4134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  <a:defRPr b="1" sz="18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5" name="Google Shape;545;p47"/>
          <p:cNvSpPr txBox="1"/>
          <p:nvPr>
            <p:ph idx="17" type="body"/>
          </p:nvPr>
        </p:nvSpPr>
        <p:spPr>
          <a:xfrm>
            <a:off x="3801532" y="6062529"/>
            <a:ext cx="4567165" cy="2318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40"/>
              <a:buNone/>
              <a:defRPr b="0" sz="1400">
                <a:solidFill>
                  <a:schemeClr val="accent4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6" name="Google Shape;546;p47"/>
          <p:cNvSpPr txBox="1"/>
          <p:nvPr>
            <p:ph idx="18" type="body"/>
          </p:nvPr>
        </p:nvSpPr>
        <p:spPr>
          <a:xfrm>
            <a:off x="3801532" y="5637514"/>
            <a:ext cx="4567165" cy="4134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  <a:defRPr b="1" sz="18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7" name="Google Shape;547;p47"/>
          <p:cNvSpPr txBox="1"/>
          <p:nvPr>
            <p:ph idx="19" type="body"/>
          </p:nvPr>
        </p:nvSpPr>
        <p:spPr>
          <a:xfrm>
            <a:off x="8229600" y="1903581"/>
            <a:ext cx="3114481" cy="9094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40"/>
              <a:buNone/>
              <a:defRPr b="0" sz="1400">
                <a:solidFill>
                  <a:schemeClr val="accent4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8" name="Google Shape;548;p47"/>
          <p:cNvSpPr txBox="1"/>
          <p:nvPr>
            <p:ph idx="20" type="body"/>
          </p:nvPr>
        </p:nvSpPr>
        <p:spPr>
          <a:xfrm>
            <a:off x="8229600" y="1478567"/>
            <a:ext cx="3114481" cy="4134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  <a:defRPr b="1" sz="18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9" name="Google Shape;549;p47"/>
          <p:cNvSpPr txBox="1"/>
          <p:nvPr>
            <p:ph idx="21" type="body"/>
          </p:nvPr>
        </p:nvSpPr>
        <p:spPr>
          <a:xfrm>
            <a:off x="8229600" y="3435753"/>
            <a:ext cx="3114481" cy="8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40"/>
              <a:buNone/>
              <a:defRPr b="0" sz="1400">
                <a:solidFill>
                  <a:schemeClr val="accent4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0" name="Google Shape;550;p47"/>
          <p:cNvSpPr txBox="1"/>
          <p:nvPr>
            <p:ph idx="22" type="body"/>
          </p:nvPr>
        </p:nvSpPr>
        <p:spPr>
          <a:xfrm>
            <a:off x="8229600" y="3010740"/>
            <a:ext cx="3114481" cy="4134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  <a:defRPr b="1" sz="18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1" name="Google Shape;551;p47"/>
          <p:cNvSpPr txBox="1"/>
          <p:nvPr>
            <p:ph idx="23" type="body"/>
          </p:nvPr>
        </p:nvSpPr>
        <p:spPr>
          <a:xfrm>
            <a:off x="8213298" y="4853592"/>
            <a:ext cx="3114481" cy="877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40"/>
              <a:buNone/>
              <a:defRPr b="0" sz="1400">
                <a:solidFill>
                  <a:schemeClr val="accent4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2" name="Google Shape;552;p47"/>
          <p:cNvSpPr txBox="1"/>
          <p:nvPr>
            <p:ph idx="24" type="body"/>
          </p:nvPr>
        </p:nvSpPr>
        <p:spPr>
          <a:xfrm>
            <a:off x="8213298" y="4428579"/>
            <a:ext cx="3114481" cy="4134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  <a:defRPr b="1" sz="18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3" name="Google Shape;553;p47"/>
          <p:cNvSpPr txBox="1"/>
          <p:nvPr>
            <p:ph type="title"/>
          </p:nvPr>
        </p:nvSpPr>
        <p:spPr>
          <a:xfrm>
            <a:off x="609599" y="348499"/>
            <a:ext cx="10976957" cy="107721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_Org">
  <p:cSld name="30_Org"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48"/>
          <p:cNvSpPr txBox="1"/>
          <p:nvPr>
            <p:ph idx="1" type="body"/>
          </p:nvPr>
        </p:nvSpPr>
        <p:spPr>
          <a:xfrm>
            <a:off x="4793457" y="1609551"/>
            <a:ext cx="2609850" cy="800100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400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40"/>
              <a:buNone/>
              <a:defRPr sz="14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6" name="Google Shape;556;p48"/>
          <p:cNvSpPr txBox="1"/>
          <p:nvPr>
            <p:ph idx="2" type="body"/>
          </p:nvPr>
        </p:nvSpPr>
        <p:spPr>
          <a:xfrm>
            <a:off x="1914525" y="2724935"/>
            <a:ext cx="2609850" cy="800100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400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40"/>
              <a:buNone/>
              <a:defRPr sz="14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7" name="Google Shape;557;p48"/>
          <p:cNvSpPr txBox="1"/>
          <p:nvPr>
            <p:ph idx="3" type="body"/>
          </p:nvPr>
        </p:nvSpPr>
        <p:spPr>
          <a:xfrm>
            <a:off x="7807169" y="2727315"/>
            <a:ext cx="2609850" cy="800100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400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40"/>
              <a:buNone/>
              <a:defRPr sz="14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8" name="Google Shape;558;p48"/>
          <p:cNvSpPr txBox="1"/>
          <p:nvPr>
            <p:ph idx="4" type="body"/>
          </p:nvPr>
        </p:nvSpPr>
        <p:spPr>
          <a:xfrm>
            <a:off x="841376" y="3881265"/>
            <a:ext cx="2054224" cy="629762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731500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20"/>
              <a:buNone/>
              <a:defRPr sz="12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9" name="Google Shape;559;p48"/>
          <p:cNvSpPr txBox="1"/>
          <p:nvPr>
            <p:ph idx="5" type="body"/>
          </p:nvPr>
        </p:nvSpPr>
        <p:spPr>
          <a:xfrm>
            <a:off x="3574159" y="3881265"/>
            <a:ext cx="2054224" cy="629762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731500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20"/>
              <a:buNone/>
              <a:defRPr sz="12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0" name="Google Shape;560;p48"/>
          <p:cNvSpPr txBox="1"/>
          <p:nvPr>
            <p:ph idx="6" type="body"/>
          </p:nvPr>
        </p:nvSpPr>
        <p:spPr>
          <a:xfrm>
            <a:off x="6770531" y="3897230"/>
            <a:ext cx="2054224" cy="629762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731500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20"/>
              <a:buNone/>
              <a:defRPr sz="12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1" name="Google Shape;561;p48"/>
          <p:cNvSpPr txBox="1"/>
          <p:nvPr>
            <p:ph idx="7" type="body"/>
          </p:nvPr>
        </p:nvSpPr>
        <p:spPr>
          <a:xfrm>
            <a:off x="9519860" y="3891555"/>
            <a:ext cx="2054224" cy="629762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731500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20"/>
              <a:buNone/>
              <a:defRPr sz="12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2" name="Google Shape;562;p48"/>
          <p:cNvSpPr txBox="1"/>
          <p:nvPr>
            <p:ph idx="8" type="body"/>
          </p:nvPr>
        </p:nvSpPr>
        <p:spPr>
          <a:xfrm>
            <a:off x="1375281" y="4889049"/>
            <a:ext cx="1763571" cy="550181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64007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10"/>
              <a:buNone/>
              <a:defRPr sz="11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3" name="Google Shape;563;p48"/>
          <p:cNvSpPr txBox="1"/>
          <p:nvPr>
            <p:ph idx="9" type="body"/>
          </p:nvPr>
        </p:nvSpPr>
        <p:spPr>
          <a:xfrm>
            <a:off x="3720079" y="4893811"/>
            <a:ext cx="1763571" cy="540657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64007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10"/>
              <a:buNone/>
              <a:defRPr sz="11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4" name="Google Shape;564;p48"/>
          <p:cNvSpPr txBox="1"/>
          <p:nvPr>
            <p:ph idx="13" type="body"/>
          </p:nvPr>
        </p:nvSpPr>
        <p:spPr>
          <a:xfrm>
            <a:off x="6048360" y="4887462"/>
            <a:ext cx="1763571" cy="553354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64007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10"/>
              <a:buNone/>
              <a:defRPr sz="11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5" name="Google Shape;565;p48"/>
          <p:cNvSpPr/>
          <p:nvPr>
            <p:ph idx="14" type="pic"/>
          </p:nvPr>
        </p:nvSpPr>
        <p:spPr>
          <a:xfrm>
            <a:off x="4710111" y="1523828"/>
            <a:ext cx="962056" cy="9620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566" name="Google Shape;566;p48"/>
          <p:cNvSpPr/>
          <p:nvPr>
            <p:ph idx="15" type="pic"/>
          </p:nvPr>
        </p:nvSpPr>
        <p:spPr>
          <a:xfrm>
            <a:off x="1807846" y="2650146"/>
            <a:ext cx="960120" cy="9601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567" name="Google Shape;567;p48"/>
          <p:cNvSpPr/>
          <p:nvPr>
            <p:ph idx="16" type="pic"/>
          </p:nvPr>
        </p:nvSpPr>
        <p:spPr>
          <a:xfrm>
            <a:off x="7700489" y="2650146"/>
            <a:ext cx="960120" cy="9601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568" name="Google Shape;568;p48"/>
          <p:cNvSpPr/>
          <p:nvPr>
            <p:ph idx="17" type="pic"/>
          </p:nvPr>
        </p:nvSpPr>
        <p:spPr>
          <a:xfrm>
            <a:off x="742970" y="3807685"/>
            <a:ext cx="778718" cy="7787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grpSp>
        <p:nvGrpSpPr>
          <p:cNvPr id="569" name="Google Shape;569;p48"/>
          <p:cNvGrpSpPr/>
          <p:nvPr/>
        </p:nvGrpSpPr>
        <p:grpSpPr>
          <a:xfrm>
            <a:off x="4514850" y="2406773"/>
            <a:ext cx="3181350" cy="718198"/>
            <a:chOff x="4514850" y="1954508"/>
            <a:chExt cx="3181350" cy="718198"/>
          </a:xfrm>
        </p:grpSpPr>
        <p:cxnSp>
          <p:nvCxnSpPr>
            <p:cNvPr id="570" name="Google Shape;570;p48"/>
            <p:cNvCxnSpPr/>
            <p:nvPr/>
          </p:nvCxnSpPr>
          <p:spPr>
            <a:xfrm>
              <a:off x="6086475" y="1954508"/>
              <a:ext cx="0" cy="718198"/>
            </a:xfrm>
            <a:prstGeom prst="straightConnector1">
              <a:avLst/>
            </a:prstGeom>
            <a:noFill/>
            <a:ln cap="flat" cmpd="sng" w="19050">
              <a:solidFill>
                <a:schemeClr val="accent5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71" name="Google Shape;571;p48"/>
            <p:cNvCxnSpPr/>
            <p:nvPr/>
          </p:nvCxnSpPr>
          <p:spPr>
            <a:xfrm>
              <a:off x="4514850" y="2672706"/>
              <a:ext cx="3181350" cy="0"/>
            </a:xfrm>
            <a:prstGeom prst="straightConnector1">
              <a:avLst/>
            </a:prstGeom>
            <a:noFill/>
            <a:ln cap="flat" cmpd="sng" w="19050">
              <a:solidFill>
                <a:schemeClr val="accent5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572" name="Google Shape;572;p48"/>
          <p:cNvGrpSpPr/>
          <p:nvPr/>
        </p:nvGrpSpPr>
        <p:grpSpPr>
          <a:xfrm>
            <a:off x="2895600" y="3530725"/>
            <a:ext cx="590550" cy="665704"/>
            <a:chOff x="2895600" y="3078460"/>
            <a:chExt cx="590550" cy="665704"/>
          </a:xfrm>
        </p:grpSpPr>
        <p:cxnSp>
          <p:nvCxnSpPr>
            <p:cNvPr id="573" name="Google Shape;573;p48"/>
            <p:cNvCxnSpPr/>
            <p:nvPr/>
          </p:nvCxnSpPr>
          <p:spPr>
            <a:xfrm>
              <a:off x="2895600" y="3744164"/>
              <a:ext cx="590550" cy="0"/>
            </a:xfrm>
            <a:prstGeom prst="straightConnector1">
              <a:avLst/>
            </a:prstGeom>
            <a:noFill/>
            <a:ln cap="flat" cmpd="sng" w="19050">
              <a:solidFill>
                <a:schemeClr val="accent5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74" name="Google Shape;574;p48"/>
            <p:cNvCxnSpPr/>
            <p:nvPr/>
          </p:nvCxnSpPr>
          <p:spPr>
            <a:xfrm>
              <a:off x="3200400" y="3078460"/>
              <a:ext cx="0" cy="665704"/>
            </a:xfrm>
            <a:prstGeom prst="straightConnector1">
              <a:avLst/>
            </a:prstGeom>
            <a:noFill/>
            <a:ln cap="flat" cmpd="sng" w="19050">
              <a:solidFill>
                <a:schemeClr val="accent5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575" name="Google Shape;575;p48"/>
          <p:cNvGrpSpPr/>
          <p:nvPr/>
        </p:nvGrpSpPr>
        <p:grpSpPr>
          <a:xfrm>
            <a:off x="8822537" y="3530725"/>
            <a:ext cx="590550" cy="665704"/>
            <a:chOff x="8705850" y="3078460"/>
            <a:chExt cx="590550" cy="665704"/>
          </a:xfrm>
        </p:grpSpPr>
        <p:cxnSp>
          <p:nvCxnSpPr>
            <p:cNvPr id="576" name="Google Shape;576;p48"/>
            <p:cNvCxnSpPr/>
            <p:nvPr/>
          </p:nvCxnSpPr>
          <p:spPr>
            <a:xfrm>
              <a:off x="8705850" y="3744164"/>
              <a:ext cx="590550" cy="0"/>
            </a:xfrm>
            <a:prstGeom prst="straightConnector1">
              <a:avLst/>
            </a:prstGeom>
            <a:noFill/>
            <a:ln cap="flat" cmpd="sng" w="19050">
              <a:solidFill>
                <a:schemeClr val="accent5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77" name="Google Shape;577;p48"/>
            <p:cNvCxnSpPr/>
            <p:nvPr/>
          </p:nvCxnSpPr>
          <p:spPr>
            <a:xfrm>
              <a:off x="9010650" y="3078460"/>
              <a:ext cx="0" cy="665704"/>
            </a:xfrm>
            <a:prstGeom prst="straightConnector1">
              <a:avLst/>
            </a:prstGeom>
            <a:noFill/>
            <a:ln cap="flat" cmpd="sng" w="19050">
              <a:solidFill>
                <a:schemeClr val="accent5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578" name="Google Shape;578;p48"/>
          <p:cNvCxnSpPr/>
          <p:nvPr/>
        </p:nvCxnSpPr>
        <p:spPr>
          <a:xfrm>
            <a:off x="4718047" y="4511027"/>
            <a:ext cx="0" cy="376435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79" name="Google Shape;579;p48"/>
          <p:cNvSpPr/>
          <p:nvPr>
            <p:ph idx="18" type="pic"/>
          </p:nvPr>
        </p:nvSpPr>
        <p:spPr>
          <a:xfrm>
            <a:off x="1306946" y="4841879"/>
            <a:ext cx="644521" cy="6445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580" name="Google Shape;580;p48"/>
          <p:cNvSpPr/>
          <p:nvPr>
            <p:ph idx="19" type="pic"/>
          </p:nvPr>
        </p:nvSpPr>
        <p:spPr>
          <a:xfrm>
            <a:off x="3653886" y="4841879"/>
            <a:ext cx="644521" cy="6445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581" name="Google Shape;581;p48"/>
          <p:cNvSpPr/>
          <p:nvPr>
            <p:ph idx="20" type="pic"/>
          </p:nvPr>
        </p:nvSpPr>
        <p:spPr>
          <a:xfrm>
            <a:off x="5974785" y="4841879"/>
            <a:ext cx="644521" cy="6445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cxnSp>
        <p:nvCxnSpPr>
          <p:cNvPr id="582" name="Google Shape;582;p48"/>
          <p:cNvCxnSpPr/>
          <p:nvPr/>
        </p:nvCxnSpPr>
        <p:spPr>
          <a:xfrm flipH="1" rot="10800000">
            <a:off x="3148460" y="5177622"/>
            <a:ext cx="504871" cy="1897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3" name="Google Shape;583;p48"/>
          <p:cNvCxnSpPr/>
          <p:nvPr/>
        </p:nvCxnSpPr>
        <p:spPr>
          <a:xfrm flipH="1" rot="10800000">
            <a:off x="5480475" y="5171892"/>
            <a:ext cx="489910" cy="1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84" name="Google Shape;584;p48"/>
          <p:cNvSpPr/>
          <p:nvPr>
            <p:ph idx="21" type="pic"/>
          </p:nvPr>
        </p:nvSpPr>
        <p:spPr>
          <a:xfrm>
            <a:off x="3478142" y="3807685"/>
            <a:ext cx="778718" cy="7787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585" name="Google Shape;585;p48"/>
          <p:cNvSpPr/>
          <p:nvPr>
            <p:ph idx="22" type="pic"/>
          </p:nvPr>
        </p:nvSpPr>
        <p:spPr>
          <a:xfrm>
            <a:off x="6672546" y="3817077"/>
            <a:ext cx="778718" cy="7787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586" name="Google Shape;586;p48"/>
          <p:cNvSpPr/>
          <p:nvPr>
            <p:ph idx="23" type="pic"/>
          </p:nvPr>
        </p:nvSpPr>
        <p:spPr>
          <a:xfrm>
            <a:off x="9410697" y="3806787"/>
            <a:ext cx="778718" cy="7787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587" name="Google Shape;587;p48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88" name="Google Shape;588;p48"/>
          <p:cNvSpPr txBox="1"/>
          <p:nvPr>
            <p:ph type="title"/>
          </p:nvPr>
        </p:nvSpPr>
        <p:spPr>
          <a:xfrm>
            <a:off x="609599" y="348499"/>
            <a:ext cx="10976957" cy="107721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_Timeline">
  <p:cSld name="31_Timeline"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49"/>
          <p:cNvSpPr txBox="1"/>
          <p:nvPr>
            <p:ph idx="1" type="body"/>
          </p:nvPr>
        </p:nvSpPr>
        <p:spPr>
          <a:xfrm>
            <a:off x="1843407" y="1541363"/>
            <a:ext cx="1545807" cy="19590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1" name="Google Shape;591;p49"/>
          <p:cNvSpPr txBox="1"/>
          <p:nvPr>
            <p:ph idx="2" type="body"/>
          </p:nvPr>
        </p:nvSpPr>
        <p:spPr>
          <a:xfrm>
            <a:off x="3562677" y="1541363"/>
            <a:ext cx="1545336" cy="19590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2" name="Google Shape;592;p49"/>
          <p:cNvSpPr txBox="1"/>
          <p:nvPr>
            <p:ph idx="3" type="body"/>
          </p:nvPr>
        </p:nvSpPr>
        <p:spPr>
          <a:xfrm>
            <a:off x="5236803" y="1541363"/>
            <a:ext cx="1545336" cy="19590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3" name="Google Shape;593;p49"/>
          <p:cNvSpPr txBox="1"/>
          <p:nvPr>
            <p:ph idx="4" type="body"/>
          </p:nvPr>
        </p:nvSpPr>
        <p:spPr>
          <a:xfrm>
            <a:off x="6939587" y="1541363"/>
            <a:ext cx="1545336" cy="19590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4" name="Google Shape;594;p49"/>
          <p:cNvSpPr txBox="1"/>
          <p:nvPr>
            <p:ph idx="5" type="body"/>
          </p:nvPr>
        </p:nvSpPr>
        <p:spPr>
          <a:xfrm>
            <a:off x="8643736" y="1541363"/>
            <a:ext cx="1545336" cy="19590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5" name="Google Shape;595;p49"/>
          <p:cNvSpPr txBox="1"/>
          <p:nvPr>
            <p:ph idx="6" type="body"/>
          </p:nvPr>
        </p:nvSpPr>
        <p:spPr>
          <a:xfrm>
            <a:off x="10349029" y="1541363"/>
            <a:ext cx="1545336" cy="19590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6" name="Google Shape;596;p49"/>
          <p:cNvSpPr txBox="1"/>
          <p:nvPr>
            <p:ph idx="7" type="body"/>
          </p:nvPr>
        </p:nvSpPr>
        <p:spPr>
          <a:xfrm>
            <a:off x="828569" y="4213126"/>
            <a:ext cx="1545807" cy="19590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7" name="Google Shape;597;p49"/>
          <p:cNvSpPr txBox="1"/>
          <p:nvPr>
            <p:ph idx="8" type="body"/>
          </p:nvPr>
        </p:nvSpPr>
        <p:spPr>
          <a:xfrm>
            <a:off x="2547839" y="4213126"/>
            <a:ext cx="1545336" cy="19590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8" name="Google Shape;598;p49"/>
          <p:cNvSpPr txBox="1"/>
          <p:nvPr>
            <p:ph idx="9" type="body"/>
          </p:nvPr>
        </p:nvSpPr>
        <p:spPr>
          <a:xfrm>
            <a:off x="4221965" y="4213126"/>
            <a:ext cx="1545336" cy="19590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9" name="Google Shape;599;p49"/>
          <p:cNvSpPr txBox="1"/>
          <p:nvPr>
            <p:ph idx="13" type="body"/>
          </p:nvPr>
        </p:nvSpPr>
        <p:spPr>
          <a:xfrm>
            <a:off x="5924749" y="4213126"/>
            <a:ext cx="1545336" cy="19590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0" name="Google Shape;600;p49"/>
          <p:cNvSpPr txBox="1"/>
          <p:nvPr>
            <p:ph idx="14" type="body"/>
          </p:nvPr>
        </p:nvSpPr>
        <p:spPr>
          <a:xfrm>
            <a:off x="7647948" y="4213126"/>
            <a:ext cx="1545336" cy="19590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1" name="Google Shape;601;p49"/>
          <p:cNvSpPr txBox="1"/>
          <p:nvPr>
            <p:ph idx="15" type="body"/>
          </p:nvPr>
        </p:nvSpPr>
        <p:spPr>
          <a:xfrm>
            <a:off x="9362766" y="4213126"/>
            <a:ext cx="1545336" cy="19590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2" name="Google Shape;602;p49"/>
          <p:cNvSpPr txBox="1"/>
          <p:nvPr>
            <p:ph idx="16" type="body"/>
          </p:nvPr>
        </p:nvSpPr>
        <p:spPr>
          <a:xfrm>
            <a:off x="457200" y="3584894"/>
            <a:ext cx="749808" cy="3939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695"/>
              <a:buNone/>
              <a:defRPr b="1">
                <a:solidFill>
                  <a:schemeClr val="dk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3" name="Google Shape;603;p49"/>
          <p:cNvSpPr txBox="1"/>
          <p:nvPr>
            <p:ph idx="17" type="body"/>
          </p:nvPr>
        </p:nvSpPr>
        <p:spPr>
          <a:xfrm>
            <a:off x="1294598" y="3593281"/>
            <a:ext cx="749808" cy="3939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695"/>
              <a:buNone/>
              <a:defRPr b="1">
                <a:solidFill>
                  <a:schemeClr val="dk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4" name="Google Shape;604;p49"/>
          <p:cNvSpPr txBox="1"/>
          <p:nvPr>
            <p:ph idx="18" type="body"/>
          </p:nvPr>
        </p:nvSpPr>
        <p:spPr>
          <a:xfrm>
            <a:off x="2149008" y="3593281"/>
            <a:ext cx="749808" cy="3939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695"/>
              <a:buNone/>
              <a:defRPr b="1">
                <a:solidFill>
                  <a:schemeClr val="dk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5" name="Google Shape;605;p49"/>
          <p:cNvSpPr txBox="1"/>
          <p:nvPr>
            <p:ph idx="19" type="body"/>
          </p:nvPr>
        </p:nvSpPr>
        <p:spPr>
          <a:xfrm>
            <a:off x="3005383" y="3593281"/>
            <a:ext cx="749808" cy="3939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695"/>
              <a:buNone/>
              <a:defRPr b="1">
                <a:solidFill>
                  <a:schemeClr val="dk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6" name="Google Shape;606;p49"/>
          <p:cNvSpPr txBox="1"/>
          <p:nvPr>
            <p:ph idx="20" type="body"/>
          </p:nvPr>
        </p:nvSpPr>
        <p:spPr>
          <a:xfrm>
            <a:off x="3853873" y="3593281"/>
            <a:ext cx="749808" cy="3939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695"/>
              <a:buNone/>
              <a:defRPr b="1">
                <a:solidFill>
                  <a:schemeClr val="dk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7" name="Google Shape;607;p49"/>
          <p:cNvSpPr txBox="1"/>
          <p:nvPr>
            <p:ph idx="21" type="body"/>
          </p:nvPr>
        </p:nvSpPr>
        <p:spPr>
          <a:xfrm>
            <a:off x="4690933" y="3593281"/>
            <a:ext cx="749808" cy="3939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695"/>
              <a:buNone/>
              <a:defRPr b="1">
                <a:solidFill>
                  <a:schemeClr val="dk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8" name="Google Shape;608;p49"/>
          <p:cNvSpPr txBox="1"/>
          <p:nvPr>
            <p:ph idx="22" type="body"/>
          </p:nvPr>
        </p:nvSpPr>
        <p:spPr>
          <a:xfrm>
            <a:off x="5525195" y="3593281"/>
            <a:ext cx="749808" cy="3939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695"/>
              <a:buNone/>
              <a:defRPr b="1">
                <a:solidFill>
                  <a:schemeClr val="dk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9" name="Google Shape;609;p49"/>
          <p:cNvSpPr txBox="1"/>
          <p:nvPr>
            <p:ph idx="23" type="body"/>
          </p:nvPr>
        </p:nvSpPr>
        <p:spPr>
          <a:xfrm>
            <a:off x="6403186" y="3593281"/>
            <a:ext cx="749808" cy="3939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695"/>
              <a:buNone/>
              <a:defRPr b="1">
                <a:solidFill>
                  <a:schemeClr val="dk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0" name="Google Shape;610;p49"/>
          <p:cNvSpPr txBox="1"/>
          <p:nvPr>
            <p:ph idx="24" type="body"/>
          </p:nvPr>
        </p:nvSpPr>
        <p:spPr>
          <a:xfrm>
            <a:off x="7255579" y="3593281"/>
            <a:ext cx="749808" cy="3939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695"/>
              <a:buNone/>
              <a:defRPr b="1">
                <a:solidFill>
                  <a:schemeClr val="dk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1" name="Google Shape;611;p49"/>
          <p:cNvSpPr txBox="1"/>
          <p:nvPr>
            <p:ph idx="25" type="body"/>
          </p:nvPr>
        </p:nvSpPr>
        <p:spPr>
          <a:xfrm>
            <a:off x="8112144" y="3583735"/>
            <a:ext cx="749808" cy="3939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695"/>
              <a:buNone/>
              <a:defRPr b="1">
                <a:solidFill>
                  <a:schemeClr val="dk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2" name="Google Shape;612;p49"/>
          <p:cNvSpPr txBox="1"/>
          <p:nvPr>
            <p:ph idx="26" type="body"/>
          </p:nvPr>
        </p:nvSpPr>
        <p:spPr>
          <a:xfrm>
            <a:off x="8946529" y="3577531"/>
            <a:ext cx="749808" cy="3939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695"/>
              <a:buNone/>
              <a:defRPr b="1">
                <a:solidFill>
                  <a:schemeClr val="dk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3" name="Google Shape;613;p49"/>
          <p:cNvSpPr txBox="1"/>
          <p:nvPr>
            <p:ph idx="27" type="body"/>
          </p:nvPr>
        </p:nvSpPr>
        <p:spPr>
          <a:xfrm>
            <a:off x="9813613" y="3577531"/>
            <a:ext cx="749808" cy="3939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695"/>
              <a:buNone/>
              <a:defRPr b="1">
                <a:solidFill>
                  <a:schemeClr val="dk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4" name="Google Shape;614;p49"/>
          <p:cNvSpPr txBox="1"/>
          <p:nvPr>
            <p:ph idx="28" type="body"/>
          </p:nvPr>
        </p:nvSpPr>
        <p:spPr>
          <a:xfrm>
            <a:off x="419123" y="2789001"/>
            <a:ext cx="749808" cy="3939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695"/>
              <a:buNone/>
              <a:defRPr b="0">
                <a:solidFill>
                  <a:schemeClr val="dk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615" name="Google Shape;615;p49"/>
          <p:cNvGrpSpPr/>
          <p:nvPr/>
        </p:nvGrpSpPr>
        <p:grpSpPr>
          <a:xfrm flipH="1" rot="10800000">
            <a:off x="1630934" y="1484688"/>
            <a:ext cx="8906051" cy="2103120"/>
            <a:chOff x="1293581" y="4209443"/>
            <a:chExt cx="7733738" cy="1928736"/>
          </a:xfrm>
        </p:grpSpPr>
        <p:sp>
          <p:nvSpPr>
            <p:cNvPr id="616" name="Google Shape;616;p49"/>
            <p:cNvSpPr/>
            <p:nvPr/>
          </p:nvSpPr>
          <p:spPr>
            <a:xfrm>
              <a:off x="1293581" y="4209443"/>
              <a:ext cx="340519" cy="1928736"/>
            </a:xfrm>
            <a:custGeom>
              <a:rect b="b" l="l" r="r" t="t"/>
              <a:pathLst>
                <a:path extrusionOk="0" h="2334260" w="412114">
                  <a:moveTo>
                    <a:pt x="219011" y="25933"/>
                  </a:moveTo>
                  <a:lnTo>
                    <a:pt x="193078" y="25933"/>
                  </a:lnTo>
                  <a:lnTo>
                    <a:pt x="193078" y="2328278"/>
                  </a:lnTo>
                  <a:lnTo>
                    <a:pt x="198881" y="2334082"/>
                  </a:lnTo>
                  <a:lnTo>
                    <a:pt x="213207" y="2334082"/>
                  </a:lnTo>
                  <a:lnTo>
                    <a:pt x="219011" y="2328278"/>
                  </a:lnTo>
                  <a:lnTo>
                    <a:pt x="219011" y="25933"/>
                  </a:lnTo>
                  <a:close/>
                </a:path>
                <a:path extrusionOk="0" h="2334260" w="412114">
                  <a:moveTo>
                    <a:pt x="406285" y="0"/>
                  </a:moveTo>
                  <a:lnTo>
                    <a:pt x="5803" y="0"/>
                  </a:lnTo>
                  <a:lnTo>
                    <a:pt x="0" y="5803"/>
                  </a:lnTo>
                  <a:lnTo>
                    <a:pt x="0" y="20129"/>
                  </a:lnTo>
                  <a:lnTo>
                    <a:pt x="5803" y="25933"/>
                  </a:lnTo>
                  <a:lnTo>
                    <a:pt x="406285" y="25933"/>
                  </a:lnTo>
                  <a:lnTo>
                    <a:pt x="412089" y="20129"/>
                  </a:lnTo>
                  <a:lnTo>
                    <a:pt x="412089" y="5803"/>
                  </a:lnTo>
                  <a:lnTo>
                    <a:pt x="4062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17" name="Google Shape;617;p49"/>
            <p:cNvSpPr/>
            <p:nvPr/>
          </p:nvSpPr>
          <p:spPr>
            <a:xfrm>
              <a:off x="2772225" y="4209443"/>
              <a:ext cx="340519" cy="1928736"/>
            </a:xfrm>
            <a:custGeom>
              <a:rect b="b" l="l" r="r" t="t"/>
              <a:pathLst>
                <a:path extrusionOk="0" h="2334260" w="412114">
                  <a:moveTo>
                    <a:pt x="219011" y="25933"/>
                  </a:moveTo>
                  <a:lnTo>
                    <a:pt x="193078" y="25933"/>
                  </a:lnTo>
                  <a:lnTo>
                    <a:pt x="193078" y="2328278"/>
                  </a:lnTo>
                  <a:lnTo>
                    <a:pt x="198881" y="2334082"/>
                  </a:lnTo>
                  <a:lnTo>
                    <a:pt x="213220" y="2334082"/>
                  </a:lnTo>
                  <a:lnTo>
                    <a:pt x="219011" y="2328278"/>
                  </a:lnTo>
                  <a:lnTo>
                    <a:pt x="219011" y="25933"/>
                  </a:lnTo>
                  <a:close/>
                </a:path>
                <a:path extrusionOk="0" h="2334260" w="412114">
                  <a:moveTo>
                    <a:pt x="406285" y="0"/>
                  </a:moveTo>
                  <a:lnTo>
                    <a:pt x="5803" y="0"/>
                  </a:lnTo>
                  <a:lnTo>
                    <a:pt x="0" y="5803"/>
                  </a:lnTo>
                  <a:lnTo>
                    <a:pt x="0" y="20129"/>
                  </a:lnTo>
                  <a:lnTo>
                    <a:pt x="5803" y="25933"/>
                  </a:lnTo>
                  <a:lnTo>
                    <a:pt x="406285" y="25933"/>
                  </a:lnTo>
                  <a:lnTo>
                    <a:pt x="412089" y="20129"/>
                  </a:lnTo>
                  <a:lnTo>
                    <a:pt x="412089" y="5803"/>
                  </a:lnTo>
                  <a:lnTo>
                    <a:pt x="4062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18" name="Google Shape;618;p49"/>
            <p:cNvSpPr/>
            <p:nvPr/>
          </p:nvSpPr>
          <p:spPr>
            <a:xfrm>
              <a:off x="4250869" y="4209443"/>
              <a:ext cx="340519" cy="1928736"/>
            </a:xfrm>
            <a:custGeom>
              <a:rect b="b" l="l" r="r" t="t"/>
              <a:pathLst>
                <a:path extrusionOk="0" h="2334260" w="412114">
                  <a:moveTo>
                    <a:pt x="219011" y="25933"/>
                  </a:moveTo>
                  <a:lnTo>
                    <a:pt x="193078" y="25933"/>
                  </a:lnTo>
                  <a:lnTo>
                    <a:pt x="193078" y="2328278"/>
                  </a:lnTo>
                  <a:lnTo>
                    <a:pt x="198882" y="2334082"/>
                  </a:lnTo>
                  <a:lnTo>
                    <a:pt x="213207" y="2334082"/>
                  </a:lnTo>
                  <a:lnTo>
                    <a:pt x="219011" y="2328278"/>
                  </a:lnTo>
                  <a:lnTo>
                    <a:pt x="219011" y="25933"/>
                  </a:lnTo>
                  <a:close/>
                </a:path>
                <a:path extrusionOk="0" h="2334260" w="412114">
                  <a:moveTo>
                    <a:pt x="406285" y="0"/>
                  </a:moveTo>
                  <a:lnTo>
                    <a:pt x="5803" y="0"/>
                  </a:lnTo>
                  <a:lnTo>
                    <a:pt x="0" y="5803"/>
                  </a:lnTo>
                  <a:lnTo>
                    <a:pt x="0" y="20129"/>
                  </a:lnTo>
                  <a:lnTo>
                    <a:pt x="5803" y="25933"/>
                  </a:lnTo>
                  <a:lnTo>
                    <a:pt x="406285" y="25933"/>
                  </a:lnTo>
                  <a:lnTo>
                    <a:pt x="412089" y="20129"/>
                  </a:lnTo>
                  <a:lnTo>
                    <a:pt x="412089" y="5803"/>
                  </a:lnTo>
                  <a:lnTo>
                    <a:pt x="4062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19" name="Google Shape;619;p49"/>
            <p:cNvSpPr/>
            <p:nvPr/>
          </p:nvSpPr>
          <p:spPr>
            <a:xfrm>
              <a:off x="5729513" y="4209443"/>
              <a:ext cx="340519" cy="1928736"/>
            </a:xfrm>
            <a:custGeom>
              <a:rect b="b" l="l" r="r" t="t"/>
              <a:pathLst>
                <a:path extrusionOk="0" h="2334260" w="412114">
                  <a:moveTo>
                    <a:pt x="218998" y="25933"/>
                  </a:moveTo>
                  <a:lnTo>
                    <a:pt x="193065" y="25933"/>
                  </a:lnTo>
                  <a:lnTo>
                    <a:pt x="193065" y="2328278"/>
                  </a:lnTo>
                  <a:lnTo>
                    <a:pt x="198869" y="2334082"/>
                  </a:lnTo>
                  <a:lnTo>
                    <a:pt x="213207" y="2334082"/>
                  </a:lnTo>
                  <a:lnTo>
                    <a:pt x="218998" y="2328278"/>
                  </a:lnTo>
                  <a:lnTo>
                    <a:pt x="218998" y="25933"/>
                  </a:lnTo>
                  <a:close/>
                </a:path>
                <a:path extrusionOk="0" h="2334260" w="412114">
                  <a:moveTo>
                    <a:pt x="406272" y="0"/>
                  </a:moveTo>
                  <a:lnTo>
                    <a:pt x="5791" y="0"/>
                  </a:lnTo>
                  <a:lnTo>
                    <a:pt x="0" y="5803"/>
                  </a:lnTo>
                  <a:lnTo>
                    <a:pt x="0" y="20129"/>
                  </a:lnTo>
                  <a:lnTo>
                    <a:pt x="5791" y="25933"/>
                  </a:lnTo>
                  <a:lnTo>
                    <a:pt x="406272" y="25933"/>
                  </a:lnTo>
                  <a:lnTo>
                    <a:pt x="412076" y="20129"/>
                  </a:lnTo>
                  <a:lnTo>
                    <a:pt x="412076" y="5803"/>
                  </a:lnTo>
                  <a:lnTo>
                    <a:pt x="4062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20" name="Google Shape;620;p49"/>
            <p:cNvSpPr/>
            <p:nvPr/>
          </p:nvSpPr>
          <p:spPr>
            <a:xfrm>
              <a:off x="7208157" y="4209443"/>
              <a:ext cx="340519" cy="1928736"/>
            </a:xfrm>
            <a:custGeom>
              <a:rect b="b" l="l" r="r" t="t"/>
              <a:pathLst>
                <a:path extrusionOk="0" h="2334260" w="412115">
                  <a:moveTo>
                    <a:pt x="219011" y="25933"/>
                  </a:moveTo>
                  <a:lnTo>
                    <a:pt x="193078" y="25933"/>
                  </a:lnTo>
                  <a:lnTo>
                    <a:pt x="193078" y="2328278"/>
                  </a:lnTo>
                  <a:lnTo>
                    <a:pt x="198882" y="2334082"/>
                  </a:lnTo>
                  <a:lnTo>
                    <a:pt x="213207" y="2334082"/>
                  </a:lnTo>
                  <a:lnTo>
                    <a:pt x="219011" y="2328278"/>
                  </a:lnTo>
                  <a:lnTo>
                    <a:pt x="219011" y="25933"/>
                  </a:lnTo>
                  <a:close/>
                </a:path>
                <a:path extrusionOk="0" h="2334260" w="412115">
                  <a:moveTo>
                    <a:pt x="406285" y="0"/>
                  </a:moveTo>
                  <a:lnTo>
                    <a:pt x="5803" y="0"/>
                  </a:lnTo>
                  <a:lnTo>
                    <a:pt x="0" y="5803"/>
                  </a:lnTo>
                  <a:lnTo>
                    <a:pt x="0" y="20129"/>
                  </a:lnTo>
                  <a:lnTo>
                    <a:pt x="5803" y="25933"/>
                  </a:lnTo>
                  <a:lnTo>
                    <a:pt x="406285" y="25933"/>
                  </a:lnTo>
                  <a:lnTo>
                    <a:pt x="412089" y="20129"/>
                  </a:lnTo>
                  <a:lnTo>
                    <a:pt x="412089" y="5803"/>
                  </a:lnTo>
                  <a:lnTo>
                    <a:pt x="4062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21" name="Google Shape;621;p49"/>
            <p:cNvSpPr/>
            <p:nvPr/>
          </p:nvSpPr>
          <p:spPr>
            <a:xfrm>
              <a:off x="8686800" y="4209443"/>
              <a:ext cx="340519" cy="1928736"/>
            </a:xfrm>
            <a:custGeom>
              <a:rect b="b" l="l" r="r" t="t"/>
              <a:pathLst>
                <a:path extrusionOk="0" h="2334260" w="412115">
                  <a:moveTo>
                    <a:pt x="218986" y="25933"/>
                  </a:moveTo>
                  <a:lnTo>
                    <a:pt x="193052" y="25933"/>
                  </a:lnTo>
                  <a:lnTo>
                    <a:pt x="193052" y="2328278"/>
                  </a:lnTo>
                  <a:lnTo>
                    <a:pt x="198843" y="2334082"/>
                  </a:lnTo>
                  <a:lnTo>
                    <a:pt x="213182" y="2334082"/>
                  </a:lnTo>
                  <a:lnTo>
                    <a:pt x="218986" y="2328278"/>
                  </a:lnTo>
                  <a:lnTo>
                    <a:pt x="218986" y="25933"/>
                  </a:lnTo>
                  <a:close/>
                </a:path>
                <a:path extrusionOk="0" h="2334260" w="412115">
                  <a:moveTo>
                    <a:pt x="406260" y="0"/>
                  </a:moveTo>
                  <a:lnTo>
                    <a:pt x="5803" y="0"/>
                  </a:lnTo>
                  <a:lnTo>
                    <a:pt x="0" y="5803"/>
                  </a:lnTo>
                  <a:lnTo>
                    <a:pt x="0" y="20129"/>
                  </a:lnTo>
                  <a:lnTo>
                    <a:pt x="5803" y="25933"/>
                  </a:lnTo>
                  <a:lnTo>
                    <a:pt x="406260" y="25933"/>
                  </a:lnTo>
                  <a:lnTo>
                    <a:pt x="412064" y="20129"/>
                  </a:lnTo>
                  <a:lnTo>
                    <a:pt x="412064" y="5803"/>
                  </a:lnTo>
                  <a:lnTo>
                    <a:pt x="4062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622" name="Google Shape;622;p49"/>
          <p:cNvGrpSpPr/>
          <p:nvPr/>
        </p:nvGrpSpPr>
        <p:grpSpPr>
          <a:xfrm>
            <a:off x="627143" y="4069080"/>
            <a:ext cx="8906051" cy="2103120"/>
            <a:chOff x="1293581" y="4209443"/>
            <a:chExt cx="7733738" cy="1928736"/>
          </a:xfrm>
        </p:grpSpPr>
        <p:sp>
          <p:nvSpPr>
            <p:cNvPr id="623" name="Google Shape;623;p49"/>
            <p:cNvSpPr/>
            <p:nvPr/>
          </p:nvSpPr>
          <p:spPr>
            <a:xfrm>
              <a:off x="1293581" y="4209443"/>
              <a:ext cx="340519" cy="1928736"/>
            </a:xfrm>
            <a:custGeom>
              <a:rect b="b" l="l" r="r" t="t"/>
              <a:pathLst>
                <a:path extrusionOk="0" h="2334260" w="412114">
                  <a:moveTo>
                    <a:pt x="219011" y="25933"/>
                  </a:moveTo>
                  <a:lnTo>
                    <a:pt x="193078" y="25933"/>
                  </a:lnTo>
                  <a:lnTo>
                    <a:pt x="193078" y="2328278"/>
                  </a:lnTo>
                  <a:lnTo>
                    <a:pt x="198881" y="2334082"/>
                  </a:lnTo>
                  <a:lnTo>
                    <a:pt x="213207" y="2334082"/>
                  </a:lnTo>
                  <a:lnTo>
                    <a:pt x="219011" y="2328278"/>
                  </a:lnTo>
                  <a:lnTo>
                    <a:pt x="219011" y="25933"/>
                  </a:lnTo>
                  <a:close/>
                </a:path>
                <a:path extrusionOk="0" h="2334260" w="412114">
                  <a:moveTo>
                    <a:pt x="406285" y="0"/>
                  </a:moveTo>
                  <a:lnTo>
                    <a:pt x="5803" y="0"/>
                  </a:lnTo>
                  <a:lnTo>
                    <a:pt x="0" y="5803"/>
                  </a:lnTo>
                  <a:lnTo>
                    <a:pt x="0" y="20129"/>
                  </a:lnTo>
                  <a:lnTo>
                    <a:pt x="5803" y="25933"/>
                  </a:lnTo>
                  <a:lnTo>
                    <a:pt x="406285" y="25933"/>
                  </a:lnTo>
                  <a:lnTo>
                    <a:pt x="412089" y="20129"/>
                  </a:lnTo>
                  <a:lnTo>
                    <a:pt x="412089" y="5803"/>
                  </a:lnTo>
                  <a:lnTo>
                    <a:pt x="4062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24" name="Google Shape;624;p49"/>
            <p:cNvSpPr/>
            <p:nvPr/>
          </p:nvSpPr>
          <p:spPr>
            <a:xfrm>
              <a:off x="2772225" y="4209443"/>
              <a:ext cx="340519" cy="1928736"/>
            </a:xfrm>
            <a:custGeom>
              <a:rect b="b" l="l" r="r" t="t"/>
              <a:pathLst>
                <a:path extrusionOk="0" h="2334260" w="412114">
                  <a:moveTo>
                    <a:pt x="219011" y="25933"/>
                  </a:moveTo>
                  <a:lnTo>
                    <a:pt x="193078" y="25933"/>
                  </a:lnTo>
                  <a:lnTo>
                    <a:pt x="193078" y="2328278"/>
                  </a:lnTo>
                  <a:lnTo>
                    <a:pt x="198881" y="2334082"/>
                  </a:lnTo>
                  <a:lnTo>
                    <a:pt x="213220" y="2334082"/>
                  </a:lnTo>
                  <a:lnTo>
                    <a:pt x="219011" y="2328278"/>
                  </a:lnTo>
                  <a:lnTo>
                    <a:pt x="219011" y="25933"/>
                  </a:lnTo>
                  <a:close/>
                </a:path>
                <a:path extrusionOk="0" h="2334260" w="412114">
                  <a:moveTo>
                    <a:pt x="406285" y="0"/>
                  </a:moveTo>
                  <a:lnTo>
                    <a:pt x="5803" y="0"/>
                  </a:lnTo>
                  <a:lnTo>
                    <a:pt x="0" y="5803"/>
                  </a:lnTo>
                  <a:lnTo>
                    <a:pt x="0" y="20129"/>
                  </a:lnTo>
                  <a:lnTo>
                    <a:pt x="5803" y="25933"/>
                  </a:lnTo>
                  <a:lnTo>
                    <a:pt x="406285" y="25933"/>
                  </a:lnTo>
                  <a:lnTo>
                    <a:pt x="412089" y="20129"/>
                  </a:lnTo>
                  <a:lnTo>
                    <a:pt x="412089" y="5803"/>
                  </a:lnTo>
                  <a:lnTo>
                    <a:pt x="4062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25" name="Google Shape;625;p49"/>
            <p:cNvSpPr/>
            <p:nvPr/>
          </p:nvSpPr>
          <p:spPr>
            <a:xfrm>
              <a:off x="4250869" y="4209443"/>
              <a:ext cx="340519" cy="1928736"/>
            </a:xfrm>
            <a:custGeom>
              <a:rect b="b" l="l" r="r" t="t"/>
              <a:pathLst>
                <a:path extrusionOk="0" h="2334260" w="412114">
                  <a:moveTo>
                    <a:pt x="219011" y="25933"/>
                  </a:moveTo>
                  <a:lnTo>
                    <a:pt x="193078" y="25933"/>
                  </a:lnTo>
                  <a:lnTo>
                    <a:pt x="193078" y="2328278"/>
                  </a:lnTo>
                  <a:lnTo>
                    <a:pt x="198882" y="2334082"/>
                  </a:lnTo>
                  <a:lnTo>
                    <a:pt x="213207" y="2334082"/>
                  </a:lnTo>
                  <a:lnTo>
                    <a:pt x="219011" y="2328278"/>
                  </a:lnTo>
                  <a:lnTo>
                    <a:pt x="219011" y="25933"/>
                  </a:lnTo>
                  <a:close/>
                </a:path>
                <a:path extrusionOk="0" h="2334260" w="412114">
                  <a:moveTo>
                    <a:pt x="406285" y="0"/>
                  </a:moveTo>
                  <a:lnTo>
                    <a:pt x="5803" y="0"/>
                  </a:lnTo>
                  <a:lnTo>
                    <a:pt x="0" y="5803"/>
                  </a:lnTo>
                  <a:lnTo>
                    <a:pt x="0" y="20129"/>
                  </a:lnTo>
                  <a:lnTo>
                    <a:pt x="5803" y="25933"/>
                  </a:lnTo>
                  <a:lnTo>
                    <a:pt x="406285" y="25933"/>
                  </a:lnTo>
                  <a:lnTo>
                    <a:pt x="412089" y="20129"/>
                  </a:lnTo>
                  <a:lnTo>
                    <a:pt x="412089" y="5803"/>
                  </a:lnTo>
                  <a:lnTo>
                    <a:pt x="4062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26" name="Google Shape;626;p49"/>
            <p:cNvSpPr/>
            <p:nvPr/>
          </p:nvSpPr>
          <p:spPr>
            <a:xfrm>
              <a:off x="5729513" y="4209443"/>
              <a:ext cx="340519" cy="1928736"/>
            </a:xfrm>
            <a:custGeom>
              <a:rect b="b" l="l" r="r" t="t"/>
              <a:pathLst>
                <a:path extrusionOk="0" h="2334260" w="412114">
                  <a:moveTo>
                    <a:pt x="218998" y="25933"/>
                  </a:moveTo>
                  <a:lnTo>
                    <a:pt x="193065" y="25933"/>
                  </a:lnTo>
                  <a:lnTo>
                    <a:pt x="193065" y="2328278"/>
                  </a:lnTo>
                  <a:lnTo>
                    <a:pt x="198869" y="2334082"/>
                  </a:lnTo>
                  <a:lnTo>
                    <a:pt x="213207" y="2334082"/>
                  </a:lnTo>
                  <a:lnTo>
                    <a:pt x="218998" y="2328278"/>
                  </a:lnTo>
                  <a:lnTo>
                    <a:pt x="218998" y="25933"/>
                  </a:lnTo>
                  <a:close/>
                </a:path>
                <a:path extrusionOk="0" h="2334260" w="412114">
                  <a:moveTo>
                    <a:pt x="406272" y="0"/>
                  </a:moveTo>
                  <a:lnTo>
                    <a:pt x="5791" y="0"/>
                  </a:lnTo>
                  <a:lnTo>
                    <a:pt x="0" y="5803"/>
                  </a:lnTo>
                  <a:lnTo>
                    <a:pt x="0" y="20129"/>
                  </a:lnTo>
                  <a:lnTo>
                    <a:pt x="5791" y="25933"/>
                  </a:lnTo>
                  <a:lnTo>
                    <a:pt x="406272" y="25933"/>
                  </a:lnTo>
                  <a:lnTo>
                    <a:pt x="412076" y="20129"/>
                  </a:lnTo>
                  <a:lnTo>
                    <a:pt x="412076" y="5803"/>
                  </a:lnTo>
                  <a:lnTo>
                    <a:pt x="4062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27" name="Google Shape;627;p49"/>
            <p:cNvSpPr/>
            <p:nvPr/>
          </p:nvSpPr>
          <p:spPr>
            <a:xfrm>
              <a:off x="7208157" y="4209443"/>
              <a:ext cx="340519" cy="1928736"/>
            </a:xfrm>
            <a:custGeom>
              <a:rect b="b" l="l" r="r" t="t"/>
              <a:pathLst>
                <a:path extrusionOk="0" h="2334260" w="412115">
                  <a:moveTo>
                    <a:pt x="219011" y="25933"/>
                  </a:moveTo>
                  <a:lnTo>
                    <a:pt x="193078" y="25933"/>
                  </a:lnTo>
                  <a:lnTo>
                    <a:pt x="193078" y="2328278"/>
                  </a:lnTo>
                  <a:lnTo>
                    <a:pt x="198882" y="2334082"/>
                  </a:lnTo>
                  <a:lnTo>
                    <a:pt x="213207" y="2334082"/>
                  </a:lnTo>
                  <a:lnTo>
                    <a:pt x="219011" y="2328278"/>
                  </a:lnTo>
                  <a:lnTo>
                    <a:pt x="219011" y="25933"/>
                  </a:lnTo>
                  <a:close/>
                </a:path>
                <a:path extrusionOk="0" h="2334260" w="412115">
                  <a:moveTo>
                    <a:pt x="406285" y="0"/>
                  </a:moveTo>
                  <a:lnTo>
                    <a:pt x="5803" y="0"/>
                  </a:lnTo>
                  <a:lnTo>
                    <a:pt x="0" y="5803"/>
                  </a:lnTo>
                  <a:lnTo>
                    <a:pt x="0" y="20129"/>
                  </a:lnTo>
                  <a:lnTo>
                    <a:pt x="5803" y="25933"/>
                  </a:lnTo>
                  <a:lnTo>
                    <a:pt x="406285" y="25933"/>
                  </a:lnTo>
                  <a:lnTo>
                    <a:pt x="412089" y="20129"/>
                  </a:lnTo>
                  <a:lnTo>
                    <a:pt x="412089" y="5803"/>
                  </a:lnTo>
                  <a:lnTo>
                    <a:pt x="4062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28" name="Google Shape;628;p49"/>
            <p:cNvSpPr/>
            <p:nvPr/>
          </p:nvSpPr>
          <p:spPr>
            <a:xfrm>
              <a:off x="8686800" y="4209443"/>
              <a:ext cx="340519" cy="1928736"/>
            </a:xfrm>
            <a:custGeom>
              <a:rect b="b" l="l" r="r" t="t"/>
              <a:pathLst>
                <a:path extrusionOk="0" h="2334260" w="412115">
                  <a:moveTo>
                    <a:pt x="218986" y="25933"/>
                  </a:moveTo>
                  <a:lnTo>
                    <a:pt x="193052" y="25933"/>
                  </a:lnTo>
                  <a:lnTo>
                    <a:pt x="193052" y="2328278"/>
                  </a:lnTo>
                  <a:lnTo>
                    <a:pt x="198843" y="2334082"/>
                  </a:lnTo>
                  <a:lnTo>
                    <a:pt x="213182" y="2334082"/>
                  </a:lnTo>
                  <a:lnTo>
                    <a:pt x="218986" y="2328278"/>
                  </a:lnTo>
                  <a:lnTo>
                    <a:pt x="218986" y="25933"/>
                  </a:lnTo>
                  <a:close/>
                </a:path>
                <a:path extrusionOk="0" h="2334260" w="412115">
                  <a:moveTo>
                    <a:pt x="406260" y="0"/>
                  </a:moveTo>
                  <a:lnTo>
                    <a:pt x="5803" y="0"/>
                  </a:lnTo>
                  <a:lnTo>
                    <a:pt x="0" y="5803"/>
                  </a:lnTo>
                  <a:lnTo>
                    <a:pt x="0" y="20129"/>
                  </a:lnTo>
                  <a:lnTo>
                    <a:pt x="5803" y="25933"/>
                  </a:lnTo>
                  <a:lnTo>
                    <a:pt x="406260" y="25933"/>
                  </a:lnTo>
                  <a:lnTo>
                    <a:pt x="412064" y="20129"/>
                  </a:lnTo>
                  <a:lnTo>
                    <a:pt x="412064" y="5803"/>
                  </a:lnTo>
                  <a:lnTo>
                    <a:pt x="4062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629" name="Google Shape;629;p49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30" name="Google Shape;630;p49"/>
          <p:cNvSpPr txBox="1"/>
          <p:nvPr>
            <p:ph type="title"/>
          </p:nvPr>
        </p:nvSpPr>
        <p:spPr>
          <a:xfrm>
            <a:off x="609599" y="348499"/>
            <a:ext cx="10976957" cy="49244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2_Timeline">
  <p:cSld name="32_Timeline"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2" name="Google Shape;632;p50"/>
          <p:cNvGraphicFramePr/>
          <p:nvPr/>
        </p:nvGraphicFramePr>
        <p:xfrm>
          <a:off x="1478868" y="14478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{441D592A-BCD2-4DF9-A2B7-760A7BF56FA8}</a:tableStyleId>
              </a:tblPr>
              <a:tblGrid>
                <a:gridCol w="842175"/>
                <a:gridCol w="842175"/>
                <a:gridCol w="842175"/>
                <a:gridCol w="842175"/>
                <a:gridCol w="842175"/>
                <a:gridCol w="842175"/>
                <a:gridCol w="842175"/>
                <a:gridCol w="842175"/>
                <a:gridCol w="842175"/>
                <a:gridCol w="842175"/>
                <a:gridCol w="842175"/>
                <a:gridCol w="842175"/>
              </a:tblGrid>
              <a:tr h="456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solidFill>
                          <a:schemeClr val="accent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solidFill>
                          <a:schemeClr val="accent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solidFill>
                          <a:schemeClr val="accent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solidFill>
                          <a:schemeClr val="accent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solidFill>
                          <a:schemeClr val="accent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solidFill>
                          <a:schemeClr val="accent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solidFill>
                          <a:schemeClr val="accent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solidFill>
                          <a:schemeClr val="accent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solidFill>
                          <a:schemeClr val="accent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solidFill>
                          <a:schemeClr val="accent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solidFill>
                          <a:schemeClr val="accent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solidFill>
                          <a:schemeClr val="accent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grpSp>
        <p:nvGrpSpPr>
          <p:cNvPr id="633" name="Google Shape;633;p50"/>
          <p:cNvGrpSpPr/>
          <p:nvPr/>
        </p:nvGrpSpPr>
        <p:grpSpPr>
          <a:xfrm>
            <a:off x="606912" y="2672392"/>
            <a:ext cx="10978176" cy="3472190"/>
            <a:chOff x="407988" y="2672392"/>
            <a:chExt cx="11352212" cy="3472190"/>
          </a:xfrm>
        </p:grpSpPr>
        <p:cxnSp>
          <p:nvCxnSpPr>
            <p:cNvPr id="634" name="Google Shape;634;p50"/>
            <p:cNvCxnSpPr/>
            <p:nvPr/>
          </p:nvCxnSpPr>
          <p:spPr>
            <a:xfrm>
              <a:off x="407988" y="2672392"/>
              <a:ext cx="11352212" cy="0"/>
            </a:xfrm>
            <a:prstGeom prst="straightConnector1">
              <a:avLst/>
            </a:prstGeom>
            <a:noFill/>
            <a:ln cap="flat" cmpd="sng" w="12700">
              <a:solidFill>
                <a:schemeClr val="accent5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  <p:cxnSp>
          <p:nvCxnSpPr>
            <p:cNvPr id="635" name="Google Shape;635;p50"/>
            <p:cNvCxnSpPr/>
            <p:nvPr/>
          </p:nvCxnSpPr>
          <p:spPr>
            <a:xfrm>
              <a:off x="407988" y="3351302"/>
              <a:ext cx="11352212" cy="0"/>
            </a:xfrm>
            <a:prstGeom prst="straightConnector1">
              <a:avLst/>
            </a:prstGeom>
            <a:noFill/>
            <a:ln cap="flat" cmpd="sng" w="12700">
              <a:solidFill>
                <a:schemeClr val="accent5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  <p:cxnSp>
          <p:nvCxnSpPr>
            <p:cNvPr id="636" name="Google Shape;636;p50"/>
            <p:cNvCxnSpPr/>
            <p:nvPr/>
          </p:nvCxnSpPr>
          <p:spPr>
            <a:xfrm>
              <a:off x="407988" y="4051320"/>
              <a:ext cx="11352212" cy="0"/>
            </a:xfrm>
            <a:prstGeom prst="straightConnector1">
              <a:avLst/>
            </a:prstGeom>
            <a:noFill/>
            <a:ln cap="flat" cmpd="sng" w="12700">
              <a:solidFill>
                <a:schemeClr val="accent5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  <p:cxnSp>
          <p:nvCxnSpPr>
            <p:cNvPr id="637" name="Google Shape;637;p50"/>
            <p:cNvCxnSpPr/>
            <p:nvPr/>
          </p:nvCxnSpPr>
          <p:spPr>
            <a:xfrm>
              <a:off x="407988" y="4730229"/>
              <a:ext cx="11352212" cy="0"/>
            </a:xfrm>
            <a:prstGeom prst="straightConnector1">
              <a:avLst/>
            </a:prstGeom>
            <a:noFill/>
            <a:ln cap="flat" cmpd="sng" w="12700">
              <a:solidFill>
                <a:schemeClr val="accent5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  <p:cxnSp>
          <p:nvCxnSpPr>
            <p:cNvPr id="638" name="Google Shape;638;p50"/>
            <p:cNvCxnSpPr/>
            <p:nvPr/>
          </p:nvCxnSpPr>
          <p:spPr>
            <a:xfrm>
              <a:off x="407988" y="5437199"/>
              <a:ext cx="11352212" cy="0"/>
            </a:xfrm>
            <a:prstGeom prst="straightConnector1">
              <a:avLst/>
            </a:prstGeom>
            <a:noFill/>
            <a:ln cap="flat" cmpd="sng" w="12700">
              <a:solidFill>
                <a:schemeClr val="accent5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  <p:cxnSp>
          <p:nvCxnSpPr>
            <p:cNvPr id="639" name="Google Shape;639;p50"/>
            <p:cNvCxnSpPr/>
            <p:nvPr/>
          </p:nvCxnSpPr>
          <p:spPr>
            <a:xfrm>
              <a:off x="407988" y="6144582"/>
              <a:ext cx="11352212" cy="0"/>
            </a:xfrm>
            <a:prstGeom prst="straightConnector1">
              <a:avLst/>
            </a:prstGeom>
            <a:noFill/>
            <a:ln cap="flat" cmpd="sng" w="12700">
              <a:solidFill>
                <a:schemeClr val="accent5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</p:grpSp>
      <p:sp>
        <p:nvSpPr>
          <p:cNvPr id="640" name="Google Shape;640;p50"/>
          <p:cNvSpPr txBox="1"/>
          <p:nvPr>
            <p:ph idx="1" type="body"/>
          </p:nvPr>
        </p:nvSpPr>
        <p:spPr>
          <a:xfrm>
            <a:off x="609600" y="2078655"/>
            <a:ext cx="1254565" cy="5652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1" name="Google Shape;641;p50"/>
          <p:cNvSpPr txBox="1"/>
          <p:nvPr>
            <p:ph idx="2" type="body"/>
          </p:nvPr>
        </p:nvSpPr>
        <p:spPr>
          <a:xfrm>
            <a:off x="609600" y="2750495"/>
            <a:ext cx="1254565" cy="6003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2" name="Google Shape;642;p50"/>
          <p:cNvSpPr txBox="1"/>
          <p:nvPr>
            <p:ph idx="3" type="body"/>
          </p:nvPr>
        </p:nvSpPr>
        <p:spPr>
          <a:xfrm>
            <a:off x="609600" y="3440037"/>
            <a:ext cx="1254565" cy="6008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3" name="Google Shape;643;p50"/>
          <p:cNvSpPr txBox="1"/>
          <p:nvPr>
            <p:ph idx="4" type="body"/>
          </p:nvPr>
        </p:nvSpPr>
        <p:spPr>
          <a:xfrm>
            <a:off x="591992" y="4122095"/>
            <a:ext cx="1254565" cy="6077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4" name="Google Shape;644;p50"/>
          <p:cNvSpPr txBox="1"/>
          <p:nvPr>
            <p:ph idx="5" type="body"/>
          </p:nvPr>
        </p:nvSpPr>
        <p:spPr>
          <a:xfrm>
            <a:off x="591992" y="4800590"/>
            <a:ext cx="1254565" cy="629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5" name="Google Shape;645;p50"/>
          <p:cNvSpPr txBox="1"/>
          <p:nvPr>
            <p:ph idx="6" type="body"/>
          </p:nvPr>
        </p:nvSpPr>
        <p:spPr>
          <a:xfrm>
            <a:off x="591992" y="5500607"/>
            <a:ext cx="1254565" cy="643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6" name="Google Shape;646;p50"/>
          <p:cNvSpPr/>
          <p:nvPr>
            <p:ph idx="7" type="body"/>
          </p:nvPr>
        </p:nvSpPr>
        <p:spPr>
          <a:xfrm>
            <a:off x="1844040" y="2070580"/>
            <a:ext cx="2090935" cy="601812"/>
          </a:xfrm>
          <a:prstGeom prst="homePlate">
            <a:avLst>
              <a:gd fmla="val 50000" name="adj"/>
            </a:avLst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  <a:defRPr sz="1600">
                <a:solidFill>
                  <a:schemeClr val="dk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7" name="Google Shape;647;p50"/>
          <p:cNvSpPr/>
          <p:nvPr>
            <p:ph idx="8" type="body"/>
          </p:nvPr>
        </p:nvSpPr>
        <p:spPr>
          <a:xfrm>
            <a:off x="2286000" y="3396723"/>
            <a:ext cx="4148335" cy="601812"/>
          </a:xfrm>
          <a:prstGeom prst="homePlate">
            <a:avLst>
              <a:gd fmla="val 50000" name="adj"/>
            </a:avLst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  <a:defRPr sz="1600">
                <a:solidFill>
                  <a:schemeClr val="dk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8" name="Google Shape;648;p50"/>
          <p:cNvSpPr txBox="1"/>
          <p:nvPr>
            <p:ph idx="9" type="body"/>
          </p:nvPr>
        </p:nvSpPr>
        <p:spPr>
          <a:xfrm>
            <a:off x="1522663" y="1479300"/>
            <a:ext cx="749808" cy="3939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b="1" sz="1800">
                <a:solidFill>
                  <a:schemeClr val="dk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9" name="Google Shape;649;p50"/>
          <p:cNvSpPr txBox="1"/>
          <p:nvPr>
            <p:ph idx="13" type="body"/>
          </p:nvPr>
        </p:nvSpPr>
        <p:spPr>
          <a:xfrm>
            <a:off x="2363794" y="1479300"/>
            <a:ext cx="749808" cy="3939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b="1" sz="1800">
                <a:solidFill>
                  <a:schemeClr val="dk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0" name="Google Shape;650;p50"/>
          <p:cNvSpPr txBox="1"/>
          <p:nvPr>
            <p:ph idx="14" type="body"/>
          </p:nvPr>
        </p:nvSpPr>
        <p:spPr>
          <a:xfrm>
            <a:off x="3207163" y="1479300"/>
            <a:ext cx="749808" cy="3939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b="1" sz="1800">
                <a:solidFill>
                  <a:schemeClr val="dk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1" name="Google Shape;651;p50"/>
          <p:cNvSpPr txBox="1"/>
          <p:nvPr>
            <p:ph idx="15" type="body"/>
          </p:nvPr>
        </p:nvSpPr>
        <p:spPr>
          <a:xfrm>
            <a:off x="4048090" y="1479300"/>
            <a:ext cx="749808" cy="3939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b="1" sz="1800">
                <a:solidFill>
                  <a:schemeClr val="dk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2" name="Google Shape;652;p50"/>
          <p:cNvSpPr txBox="1"/>
          <p:nvPr>
            <p:ph idx="16" type="body"/>
          </p:nvPr>
        </p:nvSpPr>
        <p:spPr>
          <a:xfrm>
            <a:off x="4898570" y="1479300"/>
            <a:ext cx="749808" cy="3939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b="1" sz="1800">
                <a:solidFill>
                  <a:schemeClr val="dk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3" name="Google Shape;653;p50"/>
          <p:cNvSpPr txBox="1"/>
          <p:nvPr>
            <p:ph idx="17" type="body"/>
          </p:nvPr>
        </p:nvSpPr>
        <p:spPr>
          <a:xfrm>
            <a:off x="5732013" y="1479300"/>
            <a:ext cx="749808" cy="3939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b="1" sz="1800">
                <a:solidFill>
                  <a:schemeClr val="dk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4" name="Google Shape;654;p50"/>
          <p:cNvSpPr txBox="1"/>
          <p:nvPr>
            <p:ph idx="18" type="body"/>
          </p:nvPr>
        </p:nvSpPr>
        <p:spPr>
          <a:xfrm>
            <a:off x="6572603" y="1479300"/>
            <a:ext cx="749808" cy="3939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b="1" sz="1800">
                <a:solidFill>
                  <a:schemeClr val="dk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5" name="Google Shape;655;p50"/>
          <p:cNvSpPr txBox="1"/>
          <p:nvPr>
            <p:ph idx="19" type="body"/>
          </p:nvPr>
        </p:nvSpPr>
        <p:spPr>
          <a:xfrm>
            <a:off x="7418078" y="1479300"/>
            <a:ext cx="749808" cy="3939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b="1" sz="1800">
                <a:solidFill>
                  <a:schemeClr val="dk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6" name="Google Shape;656;p50"/>
          <p:cNvSpPr txBox="1"/>
          <p:nvPr>
            <p:ph idx="20" type="body"/>
          </p:nvPr>
        </p:nvSpPr>
        <p:spPr>
          <a:xfrm>
            <a:off x="8252463" y="1479300"/>
            <a:ext cx="749808" cy="3939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b="1" sz="1800">
                <a:solidFill>
                  <a:schemeClr val="dk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7" name="Google Shape;657;p50"/>
          <p:cNvSpPr txBox="1"/>
          <p:nvPr>
            <p:ph idx="21" type="body"/>
          </p:nvPr>
        </p:nvSpPr>
        <p:spPr>
          <a:xfrm>
            <a:off x="9101113" y="1479300"/>
            <a:ext cx="749808" cy="3939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b="1" sz="1800">
                <a:solidFill>
                  <a:schemeClr val="dk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8" name="Google Shape;658;p50"/>
          <p:cNvSpPr txBox="1"/>
          <p:nvPr>
            <p:ph idx="22" type="body"/>
          </p:nvPr>
        </p:nvSpPr>
        <p:spPr>
          <a:xfrm>
            <a:off x="9948053" y="1479300"/>
            <a:ext cx="749808" cy="3939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b="1" sz="1800">
                <a:solidFill>
                  <a:schemeClr val="dk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9" name="Google Shape;659;p50"/>
          <p:cNvSpPr txBox="1"/>
          <p:nvPr>
            <p:ph idx="23" type="body"/>
          </p:nvPr>
        </p:nvSpPr>
        <p:spPr>
          <a:xfrm>
            <a:off x="10784148" y="1479300"/>
            <a:ext cx="749808" cy="3939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b="1" sz="1800">
                <a:solidFill>
                  <a:schemeClr val="dk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0" name="Google Shape;660;p50"/>
          <p:cNvSpPr txBox="1"/>
          <p:nvPr>
            <p:ph idx="24" type="body"/>
          </p:nvPr>
        </p:nvSpPr>
        <p:spPr>
          <a:xfrm>
            <a:off x="606912" y="1484606"/>
            <a:ext cx="749808" cy="3939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95"/>
              <a:buNone/>
              <a:defRPr b="0">
                <a:solidFill>
                  <a:schemeClr val="dk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1" name="Google Shape;661;p50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62" name="Google Shape;662;p50"/>
          <p:cNvSpPr txBox="1"/>
          <p:nvPr>
            <p:ph type="title"/>
          </p:nvPr>
        </p:nvSpPr>
        <p:spPr>
          <a:xfrm>
            <a:off x="609599" y="348499"/>
            <a:ext cx="10976957" cy="107721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3_Timeline">
  <p:cSld name="33_Timeline"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51"/>
          <p:cNvSpPr/>
          <p:nvPr/>
        </p:nvSpPr>
        <p:spPr>
          <a:xfrm rot="10800000">
            <a:off x="912939" y="2779825"/>
            <a:ext cx="2490722" cy="742494"/>
          </a:xfrm>
          <a:custGeom>
            <a:rect b="b" l="l" r="r" t="t"/>
            <a:pathLst>
              <a:path extrusionOk="0" h="1108444" w="3718316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5" name="Google Shape;665;p51"/>
          <p:cNvSpPr txBox="1"/>
          <p:nvPr>
            <p:ph idx="1" type="body"/>
          </p:nvPr>
        </p:nvSpPr>
        <p:spPr>
          <a:xfrm>
            <a:off x="984663" y="2879091"/>
            <a:ext cx="2299279" cy="3723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20"/>
              <a:buFont typeface="Century Gothic"/>
              <a:buNone/>
              <a:defRPr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6" name="Google Shape;666;p51"/>
          <p:cNvSpPr txBox="1"/>
          <p:nvPr>
            <p:ph idx="2" type="body"/>
          </p:nvPr>
        </p:nvSpPr>
        <p:spPr>
          <a:xfrm>
            <a:off x="912938" y="3822873"/>
            <a:ext cx="2490721" cy="20413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Font typeface="Century Gothic"/>
              <a:buNone/>
              <a:defRPr sz="18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667" name="Google Shape;667;p51"/>
          <p:cNvCxnSpPr/>
          <p:nvPr/>
        </p:nvCxnSpPr>
        <p:spPr>
          <a:xfrm>
            <a:off x="-6349" y="3697004"/>
            <a:ext cx="2097620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8" name="Google Shape;668;p51"/>
          <p:cNvCxnSpPr/>
          <p:nvPr/>
        </p:nvCxnSpPr>
        <p:spPr>
          <a:xfrm>
            <a:off x="2239031" y="3697004"/>
            <a:ext cx="3780045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9" name="Google Shape;669;p51"/>
          <p:cNvCxnSpPr/>
          <p:nvPr/>
        </p:nvCxnSpPr>
        <p:spPr>
          <a:xfrm>
            <a:off x="6166836" y="3697004"/>
            <a:ext cx="3775813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0" name="Google Shape;670;p51"/>
          <p:cNvCxnSpPr/>
          <p:nvPr/>
        </p:nvCxnSpPr>
        <p:spPr>
          <a:xfrm>
            <a:off x="10090408" y="3697004"/>
            <a:ext cx="2101592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71" name="Google Shape;671;p51"/>
          <p:cNvSpPr/>
          <p:nvPr/>
        </p:nvSpPr>
        <p:spPr>
          <a:xfrm>
            <a:off x="9942648" y="3623852"/>
            <a:ext cx="147760" cy="1463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2" name="Google Shape;672;p51"/>
          <p:cNvSpPr/>
          <p:nvPr/>
        </p:nvSpPr>
        <p:spPr>
          <a:xfrm>
            <a:off x="6031323" y="3623852"/>
            <a:ext cx="147760" cy="1463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3" name="Google Shape;673;p51"/>
          <p:cNvSpPr/>
          <p:nvPr/>
        </p:nvSpPr>
        <p:spPr>
          <a:xfrm>
            <a:off x="2088194" y="3622228"/>
            <a:ext cx="147760" cy="1463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4" name="Google Shape;674;p51"/>
          <p:cNvSpPr/>
          <p:nvPr/>
        </p:nvSpPr>
        <p:spPr>
          <a:xfrm>
            <a:off x="4850639" y="3888216"/>
            <a:ext cx="2490722" cy="742494"/>
          </a:xfrm>
          <a:custGeom>
            <a:rect b="b" l="l" r="r" t="t"/>
            <a:pathLst>
              <a:path extrusionOk="0" h="1108444" w="3718316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5" name="Google Shape;675;p51"/>
          <p:cNvSpPr txBox="1"/>
          <p:nvPr>
            <p:ph idx="3" type="body"/>
          </p:nvPr>
        </p:nvSpPr>
        <p:spPr>
          <a:xfrm>
            <a:off x="4922363" y="4148573"/>
            <a:ext cx="2299279" cy="3723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20"/>
              <a:buFont typeface="Century Gothic"/>
              <a:buNone/>
              <a:defRPr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6" name="Google Shape;676;p51"/>
          <p:cNvSpPr txBox="1"/>
          <p:nvPr>
            <p:ph idx="4" type="body"/>
          </p:nvPr>
        </p:nvSpPr>
        <p:spPr>
          <a:xfrm>
            <a:off x="4850640" y="1371600"/>
            <a:ext cx="2490721" cy="20413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Font typeface="Century Gothic"/>
              <a:buNone/>
              <a:defRPr sz="18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7" name="Google Shape;677;p51"/>
          <p:cNvSpPr/>
          <p:nvPr/>
        </p:nvSpPr>
        <p:spPr>
          <a:xfrm rot="10800000">
            <a:off x="8761445" y="2799778"/>
            <a:ext cx="2490722" cy="742494"/>
          </a:xfrm>
          <a:custGeom>
            <a:rect b="b" l="l" r="r" t="t"/>
            <a:pathLst>
              <a:path extrusionOk="0" h="1108444" w="3718316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8" name="Google Shape;678;p51"/>
          <p:cNvSpPr txBox="1"/>
          <p:nvPr>
            <p:ph idx="5" type="body"/>
          </p:nvPr>
        </p:nvSpPr>
        <p:spPr>
          <a:xfrm>
            <a:off x="8833169" y="2899044"/>
            <a:ext cx="2299279" cy="3723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20"/>
              <a:buFont typeface="Century Gothic"/>
              <a:buNone/>
              <a:defRPr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9" name="Google Shape;679;p51"/>
          <p:cNvSpPr txBox="1"/>
          <p:nvPr>
            <p:ph idx="6" type="body"/>
          </p:nvPr>
        </p:nvSpPr>
        <p:spPr>
          <a:xfrm>
            <a:off x="8771167" y="3822873"/>
            <a:ext cx="2490721" cy="20413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Font typeface="Century Gothic"/>
              <a:buNone/>
              <a:defRPr sz="18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0" name="Google Shape;680;p51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1" name="Google Shape;681;p51"/>
          <p:cNvSpPr txBox="1"/>
          <p:nvPr>
            <p:ph type="title"/>
          </p:nvPr>
        </p:nvSpPr>
        <p:spPr>
          <a:xfrm>
            <a:off x="609599" y="348499"/>
            <a:ext cx="10976957" cy="49244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6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6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6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6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6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6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6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6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7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7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7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7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7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7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7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7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7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_Title Page-01" showMasterSp="0">
  <p:cSld name="03_Title Page-01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359784" y="4774464"/>
            <a:ext cx="2169911" cy="1429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2000" cy="343204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7"/>
          <p:cNvSpPr txBox="1"/>
          <p:nvPr>
            <p:ph type="title"/>
          </p:nvPr>
        </p:nvSpPr>
        <p:spPr>
          <a:xfrm>
            <a:off x="609600" y="3866625"/>
            <a:ext cx="10972800" cy="110799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" type="body"/>
          </p:nvPr>
        </p:nvSpPr>
        <p:spPr>
          <a:xfrm>
            <a:off x="533398" y="5836372"/>
            <a:ext cx="7391402" cy="5183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7"/>
          <p:cNvSpPr txBox="1"/>
          <p:nvPr>
            <p:ph idx="2" type="body"/>
          </p:nvPr>
        </p:nvSpPr>
        <p:spPr>
          <a:xfrm>
            <a:off x="533397" y="5275985"/>
            <a:ext cx="7391403" cy="560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 sz="22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4_Timeline-02">
  <p:cSld name="34_Timeline-02"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52"/>
          <p:cNvSpPr/>
          <p:nvPr/>
        </p:nvSpPr>
        <p:spPr>
          <a:xfrm rot="10800000">
            <a:off x="912939" y="2779825"/>
            <a:ext cx="2490722" cy="742494"/>
          </a:xfrm>
          <a:custGeom>
            <a:rect b="b" l="l" r="r" t="t"/>
            <a:pathLst>
              <a:path extrusionOk="0" h="1108444" w="3718316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4" name="Google Shape;684;p52"/>
          <p:cNvSpPr txBox="1"/>
          <p:nvPr>
            <p:ph idx="1" type="body"/>
          </p:nvPr>
        </p:nvSpPr>
        <p:spPr>
          <a:xfrm>
            <a:off x="984663" y="2879091"/>
            <a:ext cx="2299279" cy="3723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20"/>
              <a:buFont typeface="Century Gothic"/>
              <a:buNone/>
              <a:defRPr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5" name="Google Shape;685;p52"/>
          <p:cNvSpPr txBox="1"/>
          <p:nvPr>
            <p:ph idx="2" type="body"/>
          </p:nvPr>
        </p:nvSpPr>
        <p:spPr>
          <a:xfrm>
            <a:off x="912938" y="3822873"/>
            <a:ext cx="2490721" cy="20413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Font typeface="Century Gothic"/>
              <a:buNone/>
              <a:defRPr sz="18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686" name="Google Shape;686;p52"/>
          <p:cNvCxnSpPr/>
          <p:nvPr/>
        </p:nvCxnSpPr>
        <p:spPr>
          <a:xfrm>
            <a:off x="-6349" y="3697004"/>
            <a:ext cx="2097620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7" name="Google Shape;687;p52"/>
          <p:cNvCxnSpPr/>
          <p:nvPr/>
        </p:nvCxnSpPr>
        <p:spPr>
          <a:xfrm>
            <a:off x="2239031" y="3697004"/>
            <a:ext cx="3780045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8" name="Google Shape;688;p52"/>
          <p:cNvCxnSpPr/>
          <p:nvPr/>
        </p:nvCxnSpPr>
        <p:spPr>
          <a:xfrm>
            <a:off x="6166836" y="3697004"/>
            <a:ext cx="3775813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9" name="Google Shape;689;p52"/>
          <p:cNvCxnSpPr/>
          <p:nvPr/>
        </p:nvCxnSpPr>
        <p:spPr>
          <a:xfrm>
            <a:off x="10090408" y="3697004"/>
            <a:ext cx="2101592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90" name="Google Shape;690;p52"/>
          <p:cNvSpPr/>
          <p:nvPr/>
        </p:nvSpPr>
        <p:spPr>
          <a:xfrm>
            <a:off x="9942648" y="3623852"/>
            <a:ext cx="147760" cy="1463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1" name="Google Shape;691;p52"/>
          <p:cNvSpPr/>
          <p:nvPr/>
        </p:nvSpPr>
        <p:spPr>
          <a:xfrm>
            <a:off x="6029292" y="3623852"/>
            <a:ext cx="147760" cy="1463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2" name="Google Shape;692;p52"/>
          <p:cNvSpPr/>
          <p:nvPr/>
        </p:nvSpPr>
        <p:spPr>
          <a:xfrm>
            <a:off x="2086163" y="3622228"/>
            <a:ext cx="147760" cy="1463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3" name="Google Shape;693;p52"/>
          <p:cNvSpPr/>
          <p:nvPr/>
        </p:nvSpPr>
        <p:spPr>
          <a:xfrm>
            <a:off x="4850639" y="3888216"/>
            <a:ext cx="2490722" cy="742494"/>
          </a:xfrm>
          <a:custGeom>
            <a:rect b="b" l="l" r="r" t="t"/>
            <a:pathLst>
              <a:path extrusionOk="0" h="1108444" w="3718316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4" name="Google Shape;694;p52"/>
          <p:cNvSpPr txBox="1"/>
          <p:nvPr>
            <p:ph idx="3" type="body"/>
          </p:nvPr>
        </p:nvSpPr>
        <p:spPr>
          <a:xfrm>
            <a:off x="4922363" y="4148573"/>
            <a:ext cx="2299279" cy="3723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20"/>
              <a:buFont typeface="Century Gothic"/>
              <a:buNone/>
              <a:defRPr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5" name="Google Shape;695;p52"/>
          <p:cNvSpPr txBox="1"/>
          <p:nvPr>
            <p:ph idx="4" type="body"/>
          </p:nvPr>
        </p:nvSpPr>
        <p:spPr>
          <a:xfrm>
            <a:off x="4850640" y="1371600"/>
            <a:ext cx="2490721" cy="20413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Font typeface="Century Gothic"/>
              <a:buNone/>
              <a:defRPr sz="18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6" name="Google Shape;696;p52"/>
          <p:cNvSpPr/>
          <p:nvPr/>
        </p:nvSpPr>
        <p:spPr>
          <a:xfrm rot="10800000">
            <a:off x="8761445" y="2799778"/>
            <a:ext cx="2490722" cy="742494"/>
          </a:xfrm>
          <a:custGeom>
            <a:rect b="b" l="l" r="r" t="t"/>
            <a:pathLst>
              <a:path extrusionOk="0" h="1108444" w="3718316">
                <a:moveTo>
                  <a:pt x="3718316" y="1108444"/>
                </a:moveTo>
                <a:lnTo>
                  <a:pt x="0" y="1108444"/>
                </a:lnTo>
                <a:lnTo>
                  <a:pt x="0" y="202304"/>
                </a:lnTo>
                <a:lnTo>
                  <a:pt x="1751347" y="202304"/>
                </a:lnTo>
                <a:lnTo>
                  <a:pt x="1868683" y="0"/>
                </a:lnTo>
                <a:lnTo>
                  <a:pt x="1986019" y="202304"/>
                </a:lnTo>
                <a:lnTo>
                  <a:pt x="3718316" y="202304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7" name="Google Shape;697;p52"/>
          <p:cNvSpPr txBox="1"/>
          <p:nvPr>
            <p:ph idx="5" type="body"/>
          </p:nvPr>
        </p:nvSpPr>
        <p:spPr>
          <a:xfrm>
            <a:off x="8833169" y="2899044"/>
            <a:ext cx="2299279" cy="3723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20"/>
              <a:buFont typeface="Century Gothic"/>
              <a:buNone/>
              <a:defRPr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8" name="Google Shape;698;p52"/>
          <p:cNvSpPr txBox="1"/>
          <p:nvPr>
            <p:ph idx="6" type="body"/>
          </p:nvPr>
        </p:nvSpPr>
        <p:spPr>
          <a:xfrm>
            <a:off x="8771167" y="3822873"/>
            <a:ext cx="2490721" cy="20413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Font typeface="Century Gothic"/>
              <a:buNone/>
              <a:defRPr sz="18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9" name="Google Shape;699;p52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00" name="Google Shape;700;p52"/>
          <p:cNvSpPr txBox="1"/>
          <p:nvPr>
            <p:ph type="title"/>
          </p:nvPr>
        </p:nvSpPr>
        <p:spPr>
          <a:xfrm>
            <a:off x="609599" y="348499"/>
            <a:ext cx="10976957" cy="49244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8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8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8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9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9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9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9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9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9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9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9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9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9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5_Columns 4">
  <p:cSld name="35_Columns 4"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3"/>
          <p:cNvSpPr txBox="1"/>
          <p:nvPr>
            <p:ph idx="1" type="body"/>
          </p:nvPr>
        </p:nvSpPr>
        <p:spPr>
          <a:xfrm>
            <a:off x="609600" y="2298038"/>
            <a:ext cx="5334000" cy="14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695"/>
              <a:buFont typeface="Century Gothic"/>
              <a:buNone/>
              <a:defRPr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3" name="Google Shape;703;p53"/>
          <p:cNvSpPr txBox="1"/>
          <p:nvPr>
            <p:ph idx="2" type="body"/>
          </p:nvPr>
        </p:nvSpPr>
        <p:spPr>
          <a:xfrm>
            <a:off x="609600" y="1711797"/>
            <a:ext cx="5334000" cy="5862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80"/>
              <a:buFont typeface="Century Gothic"/>
              <a:buNone/>
              <a:defRPr b="1" sz="2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4" name="Google Shape;704;p53"/>
          <p:cNvSpPr txBox="1"/>
          <p:nvPr>
            <p:ph idx="3" type="body"/>
          </p:nvPr>
        </p:nvSpPr>
        <p:spPr>
          <a:xfrm>
            <a:off x="6248400" y="2298038"/>
            <a:ext cx="5334000" cy="14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695"/>
              <a:buFont typeface="Century Gothic"/>
              <a:buNone/>
              <a:defRPr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5" name="Google Shape;705;p53"/>
          <p:cNvSpPr txBox="1"/>
          <p:nvPr>
            <p:ph idx="4" type="body"/>
          </p:nvPr>
        </p:nvSpPr>
        <p:spPr>
          <a:xfrm>
            <a:off x="6248400" y="1711797"/>
            <a:ext cx="5334000" cy="5862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80"/>
              <a:buFont typeface="Century Gothic"/>
              <a:buNone/>
              <a:defRPr b="1" sz="2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6" name="Google Shape;706;p53"/>
          <p:cNvSpPr txBox="1"/>
          <p:nvPr>
            <p:ph idx="5" type="body"/>
          </p:nvPr>
        </p:nvSpPr>
        <p:spPr>
          <a:xfrm>
            <a:off x="623944" y="4751000"/>
            <a:ext cx="5334000" cy="14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695"/>
              <a:buFont typeface="Century Gothic"/>
              <a:buNone/>
              <a:defRPr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7" name="Google Shape;707;p53"/>
          <p:cNvSpPr txBox="1"/>
          <p:nvPr>
            <p:ph idx="6" type="body"/>
          </p:nvPr>
        </p:nvSpPr>
        <p:spPr>
          <a:xfrm>
            <a:off x="623944" y="4164759"/>
            <a:ext cx="5334000" cy="5862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80"/>
              <a:buFont typeface="Century Gothic"/>
              <a:buNone/>
              <a:defRPr b="1" sz="2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8" name="Google Shape;708;p53"/>
          <p:cNvSpPr txBox="1"/>
          <p:nvPr>
            <p:ph idx="7" type="body"/>
          </p:nvPr>
        </p:nvSpPr>
        <p:spPr>
          <a:xfrm>
            <a:off x="6262744" y="4751000"/>
            <a:ext cx="5334000" cy="14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695"/>
              <a:buFont typeface="Century Gothic"/>
              <a:buNone/>
              <a:defRPr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9" name="Google Shape;709;p53"/>
          <p:cNvSpPr txBox="1"/>
          <p:nvPr>
            <p:ph idx="8" type="body"/>
          </p:nvPr>
        </p:nvSpPr>
        <p:spPr>
          <a:xfrm>
            <a:off x="6262744" y="4164759"/>
            <a:ext cx="5334000" cy="5862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80"/>
              <a:buFont typeface="Century Gothic"/>
              <a:buNone/>
              <a:defRPr b="1" sz="2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2pPr>
            <a:lvl3pPr indent="-2286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3pPr>
            <a:lvl4pPr indent="-2286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4pPr>
            <a:lvl5pPr indent="-2286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0" name="Google Shape;710;p53"/>
          <p:cNvSpPr txBox="1"/>
          <p:nvPr>
            <p:ph type="title"/>
          </p:nvPr>
        </p:nvSpPr>
        <p:spPr>
          <a:xfrm>
            <a:off x="609599" y="348499"/>
            <a:ext cx="10976957" cy="49244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1" name="Google Shape;711;p53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Bullets with half page image">
  <p:cSld name="17_Bullets with half page image"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Google Shape;713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92690" y="350444"/>
            <a:ext cx="2997367" cy="5961615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54"/>
          <p:cNvSpPr txBox="1"/>
          <p:nvPr>
            <p:ph type="title"/>
          </p:nvPr>
        </p:nvSpPr>
        <p:spPr>
          <a:xfrm>
            <a:off x="609600" y="342900"/>
            <a:ext cx="5759450" cy="11049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5" name="Google Shape;715;p54"/>
          <p:cNvSpPr txBox="1"/>
          <p:nvPr>
            <p:ph idx="1" type="body"/>
          </p:nvPr>
        </p:nvSpPr>
        <p:spPr>
          <a:xfrm>
            <a:off x="506413" y="1904999"/>
            <a:ext cx="5399087" cy="411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9732" lvl="0" marL="4572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695"/>
              <a:buFont typeface="Noto Sans Symbols"/>
              <a:buChar char="▪"/>
              <a:defRPr>
                <a:solidFill>
                  <a:schemeClr val="accent4"/>
                </a:solidFill>
              </a:defRPr>
            </a:lvl1pPr>
            <a:lvl2pPr indent="-382269" lvl="1" marL="9144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420"/>
              <a:buFont typeface="Noto Sans Symbols"/>
              <a:buChar char="▪"/>
              <a:defRPr>
                <a:solidFill>
                  <a:schemeClr val="accent4"/>
                </a:solidFill>
              </a:defRPr>
            </a:lvl2pPr>
            <a:lvl3pPr indent="-368300" lvl="2" marL="1371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Noto Sans Symbols"/>
              <a:buChar char="▪"/>
              <a:defRPr>
                <a:solidFill>
                  <a:schemeClr val="accent4"/>
                </a:solidFill>
              </a:defRPr>
            </a:lvl3pPr>
            <a:lvl4pPr indent="-354330" lvl="3" marL="18288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980"/>
              <a:buFont typeface="Noto Sans Symbols"/>
              <a:buChar char="▪"/>
              <a:defRPr>
                <a:solidFill>
                  <a:schemeClr val="accent4"/>
                </a:solidFill>
              </a:defRPr>
            </a:lvl4pPr>
            <a:lvl5pPr indent="-340360" lvl="4" marL="22860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760"/>
              <a:buFont typeface="Noto Sans Symbols"/>
              <a:buChar char="▪"/>
              <a:defRPr>
                <a:solidFill>
                  <a:schemeClr val="accent4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6" name="Google Shape;716;p54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17" name="Google Shape;717;p54"/>
          <p:cNvSpPr/>
          <p:nvPr>
            <p:ph idx="2" type="pic"/>
          </p:nvPr>
        </p:nvSpPr>
        <p:spPr>
          <a:xfrm>
            <a:off x="7965162" y="685799"/>
            <a:ext cx="2452423" cy="529991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19062" y="1447800"/>
            <a:ext cx="2445641" cy="4864259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55"/>
          <p:cNvSpPr/>
          <p:nvPr>
            <p:ph idx="2" type="pic"/>
          </p:nvPr>
        </p:nvSpPr>
        <p:spPr>
          <a:xfrm>
            <a:off x="743952" y="1717007"/>
            <a:ext cx="2004752" cy="4317681"/>
          </a:xfrm>
          <a:prstGeom prst="rect">
            <a:avLst/>
          </a:prstGeom>
          <a:noFill/>
          <a:ln>
            <a:noFill/>
          </a:ln>
        </p:spPr>
      </p:sp>
      <p:sp>
        <p:nvSpPr>
          <p:cNvPr id="721" name="Google Shape;721;p55"/>
          <p:cNvSpPr txBox="1"/>
          <p:nvPr>
            <p:ph type="title"/>
          </p:nvPr>
        </p:nvSpPr>
        <p:spPr>
          <a:xfrm>
            <a:off x="609599" y="348499"/>
            <a:ext cx="10976957" cy="49244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2" name="Google Shape;722;p55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23" name="Google Shape;723;p55"/>
          <p:cNvSpPr txBox="1"/>
          <p:nvPr>
            <p:ph idx="1" type="body"/>
          </p:nvPr>
        </p:nvSpPr>
        <p:spPr>
          <a:xfrm>
            <a:off x="8016241" y="1724150"/>
            <a:ext cx="3570922" cy="4448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 sz="2000"/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 sz="1800"/>
            </a:lvl2pPr>
            <a:lvl3pPr indent="-34036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Char char="▪"/>
              <a:defRPr sz="1600"/>
            </a:lvl3pPr>
            <a:lvl4pPr indent="-326389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40"/>
              <a:buChar char="▪"/>
              <a:defRPr sz="1400"/>
            </a:lvl4pPr>
            <a:lvl5pPr indent="-31242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320"/>
              <a:buChar char="▪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724" name="Google Shape;724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43162" y="1447800"/>
            <a:ext cx="2445641" cy="4864259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55"/>
          <p:cNvSpPr/>
          <p:nvPr>
            <p:ph idx="3" type="pic"/>
          </p:nvPr>
        </p:nvSpPr>
        <p:spPr>
          <a:xfrm>
            <a:off x="3068052" y="1717007"/>
            <a:ext cx="2004752" cy="4317681"/>
          </a:xfrm>
          <a:prstGeom prst="rect">
            <a:avLst/>
          </a:prstGeom>
          <a:noFill/>
          <a:ln>
            <a:noFill/>
          </a:ln>
        </p:spPr>
      </p:sp>
      <p:pic>
        <p:nvPicPr>
          <p:cNvPr id="726" name="Google Shape;726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167262" y="1447800"/>
            <a:ext cx="2445641" cy="4864259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55"/>
          <p:cNvSpPr/>
          <p:nvPr>
            <p:ph idx="4" type="pic"/>
          </p:nvPr>
        </p:nvSpPr>
        <p:spPr>
          <a:xfrm>
            <a:off x="5392152" y="1717007"/>
            <a:ext cx="2004752" cy="431768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19062" y="1447800"/>
            <a:ext cx="2445641" cy="4864259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56"/>
          <p:cNvSpPr/>
          <p:nvPr>
            <p:ph idx="2" type="pic"/>
          </p:nvPr>
        </p:nvSpPr>
        <p:spPr>
          <a:xfrm>
            <a:off x="743952" y="1717007"/>
            <a:ext cx="2004752" cy="4317681"/>
          </a:xfrm>
          <a:prstGeom prst="rect">
            <a:avLst/>
          </a:prstGeom>
          <a:noFill/>
          <a:ln>
            <a:noFill/>
          </a:ln>
        </p:spPr>
      </p:sp>
      <p:sp>
        <p:nvSpPr>
          <p:cNvPr id="731" name="Google Shape;731;p56"/>
          <p:cNvSpPr txBox="1"/>
          <p:nvPr>
            <p:ph type="title"/>
          </p:nvPr>
        </p:nvSpPr>
        <p:spPr>
          <a:xfrm>
            <a:off x="609599" y="348499"/>
            <a:ext cx="10976957" cy="49244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2" name="Google Shape;732;p56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33" name="Google Shape;733;p56"/>
          <p:cNvSpPr txBox="1"/>
          <p:nvPr>
            <p:ph idx="1" type="body"/>
          </p:nvPr>
        </p:nvSpPr>
        <p:spPr>
          <a:xfrm>
            <a:off x="7216140" y="1724150"/>
            <a:ext cx="4371023" cy="4448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  <a:defRPr sz="2000"/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 sz="1800"/>
            </a:lvl2pPr>
            <a:lvl3pPr indent="-34036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760"/>
              <a:buChar char="▪"/>
              <a:defRPr sz="1600"/>
            </a:lvl3pPr>
            <a:lvl4pPr indent="-326389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40"/>
              <a:buChar char="▪"/>
              <a:defRPr sz="1400"/>
            </a:lvl4pPr>
            <a:lvl5pPr indent="-31242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320"/>
              <a:buChar char="▪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4" name="Google Shape;734;p56"/>
          <p:cNvSpPr/>
          <p:nvPr>
            <p:ph idx="3" type="pic"/>
          </p:nvPr>
        </p:nvSpPr>
        <p:spPr>
          <a:xfrm>
            <a:off x="4906964" y="1724025"/>
            <a:ext cx="1993900" cy="4318000"/>
          </a:xfrm>
          <a:prstGeom prst="roundRect">
            <a:avLst>
              <a:gd fmla="val 8068" name="adj"/>
            </a:avLst>
          </a:prstGeom>
          <a:solidFill>
            <a:schemeClr val="lt1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sp>
      <p:sp>
        <p:nvSpPr>
          <p:cNvPr id="735" name="Google Shape;735;p56"/>
          <p:cNvSpPr/>
          <p:nvPr>
            <p:ph idx="4" type="pic"/>
          </p:nvPr>
        </p:nvSpPr>
        <p:spPr>
          <a:xfrm>
            <a:off x="2826704" y="1720929"/>
            <a:ext cx="1993900" cy="4318000"/>
          </a:xfrm>
          <a:prstGeom prst="roundRect">
            <a:avLst>
              <a:gd fmla="val 8068" name="adj"/>
            </a:avLst>
          </a:prstGeom>
          <a:solidFill>
            <a:schemeClr val="lt1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57"/>
          <p:cNvSpPr txBox="1"/>
          <p:nvPr>
            <p:ph type="title"/>
          </p:nvPr>
        </p:nvSpPr>
        <p:spPr>
          <a:xfrm>
            <a:off x="609599" y="348499"/>
            <a:ext cx="10976957" cy="49244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8" name="Google Shape;738;p57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39" name="Google Shape;739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7690" y="938239"/>
            <a:ext cx="7356620" cy="6422680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57"/>
          <p:cNvSpPr/>
          <p:nvPr>
            <p:ph idx="2" type="pic"/>
          </p:nvPr>
        </p:nvSpPr>
        <p:spPr>
          <a:xfrm>
            <a:off x="2751138" y="1295400"/>
            <a:ext cx="6681787" cy="377983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58"/>
          <p:cNvSpPr txBox="1"/>
          <p:nvPr>
            <p:ph type="title"/>
          </p:nvPr>
        </p:nvSpPr>
        <p:spPr>
          <a:xfrm>
            <a:off x="609599" y="348499"/>
            <a:ext cx="10976957" cy="49244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3" name="Google Shape;743;p58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44" name="Google Shape;744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5900" y="1043940"/>
            <a:ext cx="6371472" cy="5562599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58"/>
          <p:cNvSpPr/>
          <p:nvPr>
            <p:ph idx="2" type="pic"/>
          </p:nvPr>
        </p:nvSpPr>
        <p:spPr>
          <a:xfrm>
            <a:off x="5593081" y="1362075"/>
            <a:ext cx="5791200" cy="3263900"/>
          </a:xfrm>
          <a:prstGeom prst="rect">
            <a:avLst/>
          </a:prstGeom>
          <a:noFill/>
          <a:ln>
            <a:noFill/>
          </a:ln>
        </p:spPr>
      </p:sp>
      <p:sp>
        <p:nvSpPr>
          <p:cNvPr id="746" name="Google Shape;746;p58"/>
          <p:cNvSpPr txBox="1"/>
          <p:nvPr>
            <p:ph idx="1" type="body"/>
          </p:nvPr>
        </p:nvSpPr>
        <p:spPr>
          <a:xfrm>
            <a:off x="524628" y="1362075"/>
            <a:ext cx="4686299" cy="3495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59"/>
          <p:cNvSpPr txBox="1"/>
          <p:nvPr>
            <p:ph type="title"/>
          </p:nvPr>
        </p:nvSpPr>
        <p:spPr>
          <a:xfrm>
            <a:off x="609599" y="348499"/>
            <a:ext cx="10976957" cy="49244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9" name="Google Shape;749;p59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50" name="Google Shape;750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9675" y="1012385"/>
            <a:ext cx="9772650" cy="5497116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59"/>
          <p:cNvSpPr/>
          <p:nvPr>
            <p:ph idx="2" type="pic"/>
          </p:nvPr>
        </p:nvSpPr>
        <p:spPr>
          <a:xfrm>
            <a:off x="2755900" y="1509962"/>
            <a:ext cx="6686550" cy="417328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60"/>
          <p:cNvSpPr txBox="1"/>
          <p:nvPr>
            <p:ph type="title"/>
          </p:nvPr>
        </p:nvSpPr>
        <p:spPr>
          <a:xfrm>
            <a:off x="609599" y="348499"/>
            <a:ext cx="10976957" cy="49244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4" name="Google Shape;754;p60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55" name="Google Shape;755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3420743" y="268719"/>
            <a:ext cx="535051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60"/>
          <p:cNvSpPr/>
          <p:nvPr>
            <p:ph idx="2" type="pic"/>
          </p:nvPr>
        </p:nvSpPr>
        <p:spPr>
          <a:xfrm>
            <a:off x="3030995" y="1378715"/>
            <a:ext cx="6147929" cy="4625975"/>
          </a:xfrm>
          <a:prstGeom prst="roundRect">
            <a:avLst>
              <a:gd fmla="val 2883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61"/>
          <p:cNvSpPr txBox="1"/>
          <p:nvPr>
            <p:ph type="title"/>
          </p:nvPr>
        </p:nvSpPr>
        <p:spPr>
          <a:xfrm>
            <a:off x="609599" y="348499"/>
            <a:ext cx="10976957" cy="49244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9" name="Google Shape;759;p61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60" name="Google Shape;760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5827059" y="268719"/>
            <a:ext cx="535051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61"/>
          <p:cNvSpPr/>
          <p:nvPr>
            <p:ph idx="2" type="pic"/>
          </p:nvPr>
        </p:nvSpPr>
        <p:spPr>
          <a:xfrm>
            <a:off x="5437312" y="1378715"/>
            <a:ext cx="6145088" cy="4625975"/>
          </a:xfrm>
          <a:prstGeom prst="roundRect">
            <a:avLst>
              <a:gd fmla="val 2883" name="adj"/>
            </a:avLst>
          </a:prstGeom>
          <a:noFill/>
          <a:ln>
            <a:noFill/>
          </a:ln>
        </p:spPr>
      </p:sp>
      <p:sp>
        <p:nvSpPr>
          <p:cNvPr id="762" name="Google Shape;762;p61"/>
          <p:cNvSpPr txBox="1"/>
          <p:nvPr>
            <p:ph idx="1" type="body"/>
          </p:nvPr>
        </p:nvSpPr>
        <p:spPr>
          <a:xfrm>
            <a:off x="609600" y="1378715"/>
            <a:ext cx="4467225" cy="47934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/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_Title Page-02" showMasterSp="0">
  <p:cSld name="03_Title Page-02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/>
          <p:nvPr>
            <p:ph type="title"/>
          </p:nvPr>
        </p:nvSpPr>
        <p:spPr>
          <a:xfrm>
            <a:off x="609600" y="3866625"/>
            <a:ext cx="10972800" cy="110799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9" name="Google Shape;2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"/>
            <a:ext cx="12192000" cy="343204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8"/>
          <p:cNvSpPr txBox="1"/>
          <p:nvPr>
            <p:ph idx="1" type="body"/>
          </p:nvPr>
        </p:nvSpPr>
        <p:spPr>
          <a:xfrm>
            <a:off x="533398" y="5836372"/>
            <a:ext cx="7391402" cy="5183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8"/>
          <p:cNvSpPr txBox="1"/>
          <p:nvPr>
            <p:ph idx="2" type="body"/>
          </p:nvPr>
        </p:nvSpPr>
        <p:spPr>
          <a:xfrm>
            <a:off x="533397" y="5275985"/>
            <a:ext cx="7391403" cy="560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 sz="22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2" name="Google Shape;3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59784" y="4774464"/>
            <a:ext cx="2169911" cy="1429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7_Thank you" showMasterSp="0">
  <p:cSld name="37_Thank you"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6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t/>
            </a:r>
            <a:endParaRPr sz="32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5" name="Google Shape;765;p62"/>
          <p:cNvSpPr txBox="1"/>
          <p:nvPr>
            <p:ph idx="1" type="body"/>
          </p:nvPr>
        </p:nvSpPr>
        <p:spPr>
          <a:xfrm>
            <a:off x="3007233" y="2685691"/>
            <a:ext cx="6177534" cy="12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6930"/>
              <a:buNone/>
              <a:defRPr b="0" sz="6300">
                <a:solidFill>
                  <a:schemeClr val="lt1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6" name="Google Shape;766;p62"/>
          <p:cNvSpPr txBox="1"/>
          <p:nvPr>
            <p:ph idx="2" type="body"/>
          </p:nvPr>
        </p:nvSpPr>
        <p:spPr>
          <a:xfrm>
            <a:off x="4929996" y="5697897"/>
            <a:ext cx="2332008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95"/>
              <a:buNone/>
              <a:defRPr>
                <a:solidFill>
                  <a:schemeClr val="lt1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Text only">
  <p:cSld name="15_Text only"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63"/>
          <p:cNvSpPr txBox="1"/>
          <p:nvPr>
            <p:ph idx="1" type="body"/>
          </p:nvPr>
        </p:nvSpPr>
        <p:spPr>
          <a:xfrm>
            <a:off x="468313" y="1447800"/>
            <a:ext cx="11266487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9" name="Google Shape;769;p63"/>
          <p:cNvSpPr txBox="1"/>
          <p:nvPr>
            <p:ph type="title"/>
          </p:nvPr>
        </p:nvSpPr>
        <p:spPr>
          <a:xfrm>
            <a:off x="609599" y="348499"/>
            <a:ext cx="10976957" cy="49244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0" name="Google Shape;770;p63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Title only">
  <p:cSld name="14_Title only"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64"/>
          <p:cNvSpPr txBox="1"/>
          <p:nvPr>
            <p:ph idx="12" type="sldNum"/>
          </p:nvPr>
        </p:nvSpPr>
        <p:spPr>
          <a:xfrm>
            <a:off x="8843356" y="63729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73" name="Google Shape;773;p64"/>
          <p:cNvSpPr txBox="1"/>
          <p:nvPr>
            <p:ph type="title"/>
          </p:nvPr>
        </p:nvSpPr>
        <p:spPr>
          <a:xfrm>
            <a:off x="609599" y="348499"/>
            <a:ext cx="10976957" cy="49244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_Title Page-03" showMasterSp="0">
  <p:cSld name="03_Title Page-03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/>
          <p:nvPr>
            <p:ph type="title"/>
          </p:nvPr>
        </p:nvSpPr>
        <p:spPr>
          <a:xfrm>
            <a:off x="609600" y="3866625"/>
            <a:ext cx="10972800" cy="110799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5" name="Google Shape;3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7" y="-63500"/>
            <a:ext cx="12190226" cy="349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9"/>
          <p:cNvSpPr txBox="1"/>
          <p:nvPr>
            <p:ph idx="1" type="body"/>
          </p:nvPr>
        </p:nvSpPr>
        <p:spPr>
          <a:xfrm>
            <a:off x="533398" y="5836372"/>
            <a:ext cx="7391402" cy="5183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9"/>
          <p:cNvSpPr txBox="1"/>
          <p:nvPr>
            <p:ph idx="2" type="body"/>
          </p:nvPr>
        </p:nvSpPr>
        <p:spPr>
          <a:xfrm>
            <a:off x="533397" y="5275985"/>
            <a:ext cx="7391403" cy="560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 sz="22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8" name="Google Shape;3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59784" y="4774464"/>
            <a:ext cx="2169911" cy="1429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Page- blue" showMasterSp="0">
  <p:cSld name="4_Title Page- blue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/>
          <p:nvPr>
            <p:ph idx="1" type="body"/>
          </p:nvPr>
        </p:nvSpPr>
        <p:spPr>
          <a:xfrm>
            <a:off x="533398" y="5414438"/>
            <a:ext cx="7391402" cy="5183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0"/>
          <p:cNvSpPr txBox="1"/>
          <p:nvPr>
            <p:ph idx="2" type="body"/>
          </p:nvPr>
        </p:nvSpPr>
        <p:spPr>
          <a:xfrm>
            <a:off x="533397" y="4857015"/>
            <a:ext cx="7391403" cy="560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 sz="22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type="title"/>
          </p:nvPr>
        </p:nvSpPr>
        <p:spPr>
          <a:xfrm>
            <a:off x="609600" y="586922"/>
            <a:ext cx="10972800" cy="110799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3" name="Google Shape;4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59784" y="4774464"/>
            <a:ext cx="2169911" cy="1429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_Title Page-" showMasterSp="0">
  <p:cSld name="05_Title Page-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/>
          <p:nvPr>
            <p:ph idx="2" type="pic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46" name="Google Shape;46;p11"/>
          <p:cNvSpPr txBox="1"/>
          <p:nvPr>
            <p:ph type="title"/>
          </p:nvPr>
        </p:nvSpPr>
        <p:spPr>
          <a:xfrm>
            <a:off x="609600" y="3866625"/>
            <a:ext cx="10972800" cy="110799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533398" y="5836372"/>
            <a:ext cx="7391402" cy="5183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18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3" type="body"/>
          </p:nvPr>
        </p:nvSpPr>
        <p:spPr>
          <a:xfrm>
            <a:off x="533397" y="5275985"/>
            <a:ext cx="7391403" cy="560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20"/>
              <a:buNone/>
              <a:defRPr sz="2200">
                <a:solidFill>
                  <a:schemeClr val="lt2"/>
                </a:solidFill>
              </a:defRPr>
            </a:lvl1pPr>
            <a:lvl2pPr indent="-35433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59784" y="4774464"/>
            <a:ext cx="2169911" cy="1429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8.xml"/><Relationship Id="rId42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39.xml"/><Relationship Id="rId44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1.xml"/><Relationship Id="rId46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3.xml"/><Relationship Id="rId1" Type="http://schemas.openxmlformats.org/officeDocument/2006/relationships/image" Target="../media/image6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48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5.xml"/><Relationship Id="rId49" Type="http://schemas.openxmlformats.org/officeDocument/2006/relationships/slideLayout" Target="../slideLayouts/slideLayout4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31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6.xml"/><Relationship Id="rId62" Type="http://schemas.openxmlformats.org/officeDocument/2006/relationships/slideLayout" Target="../slideLayouts/slideLayout60.xml"/><Relationship Id="rId61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18.xml"/><Relationship Id="rId64" Type="http://schemas.openxmlformats.org/officeDocument/2006/relationships/slideLayout" Target="../slideLayouts/slideLayout62.xml"/><Relationship Id="rId63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19.xml"/><Relationship Id="rId65" Type="http://schemas.openxmlformats.org/officeDocument/2006/relationships/theme" Target="../theme/theme2.xml"/><Relationship Id="rId24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1.xml"/><Relationship Id="rId60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7.xml"/><Relationship Id="rId51" Type="http://schemas.openxmlformats.org/officeDocument/2006/relationships/slideLayout" Target="../slideLayouts/slideLayout49.xml"/><Relationship Id="rId50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9.xml"/><Relationship Id="rId5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8.xml"/><Relationship Id="rId54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11.xml"/><Relationship Id="rId5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10.xml"/><Relationship Id="rId56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13.xml"/><Relationship Id="rId5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12.xml"/><Relationship Id="rId58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609599" y="348499"/>
            <a:ext cx="10976957" cy="492443"/>
          </a:xfrm>
          <a:prstGeom prst="rect">
            <a:avLst/>
          </a:prstGeom>
          <a:blipFill rotWithShape="1">
            <a:blip r:embed="rId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 b="1" i="0" sz="3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472611" y="1447800"/>
            <a:ext cx="11113945" cy="4729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95"/>
              <a:buFont typeface="Noto Sans Symbols"/>
              <a:buNone/>
              <a:defRPr b="0" i="0" sz="245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82269" lvl="1" marL="9144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20"/>
              <a:buFont typeface="Noto Sans Symbols"/>
              <a:buChar char="▪"/>
              <a:defRPr b="0" i="0" sz="22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68300" lvl="2" marL="13716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Noto Sans Symbols"/>
              <a:buChar char="▪"/>
              <a:defRPr b="0" i="0" sz="20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54330" lvl="3" marL="18288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980"/>
              <a:buFont typeface="Noto Sans Symbols"/>
              <a:buChar char="▪"/>
              <a:defRPr b="0" i="0" sz="18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40360" lvl="4" marL="22860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60"/>
              <a:buFont typeface="Noto Sans Symbols"/>
              <a:buChar char="▪"/>
              <a:defRPr b="0" i="0" sz="1600" u="none" cap="none" strike="noStrike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13535" y="6298518"/>
            <a:ext cx="1305750" cy="42196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1" r:id="rId45"/>
    <p:sldLayoutId id="2147483692" r:id="rId46"/>
    <p:sldLayoutId id="2147483693" r:id="rId47"/>
    <p:sldLayoutId id="2147483694" r:id="rId48"/>
    <p:sldLayoutId id="2147483695" r:id="rId49"/>
    <p:sldLayoutId id="2147483696" r:id="rId50"/>
    <p:sldLayoutId id="2147483697" r:id="rId51"/>
    <p:sldLayoutId id="2147483698" r:id="rId52"/>
    <p:sldLayoutId id="2147483699" r:id="rId53"/>
    <p:sldLayoutId id="2147483700" r:id="rId54"/>
    <p:sldLayoutId id="2147483701" r:id="rId55"/>
    <p:sldLayoutId id="2147483702" r:id="rId56"/>
    <p:sldLayoutId id="2147483703" r:id="rId57"/>
    <p:sldLayoutId id="2147483704" r:id="rId58"/>
    <p:sldLayoutId id="2147483705" r:id="rId59"/>
    <p:sldLayoutId id="2147483706" r:id="rId60"/>
    <p:sldLayoutId id="2147483707" r:id="rId61"/>
    <p:sldLayoutId id="2147483708" r:id="rId62"/>
    <p:sldLayoutId id="2147483709" r:id="rId63"/>
    <p:sldLayoutId id="2147483710" r:id="rId6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216">
          <p15:clr>
            <a:srgbClr val="F26B43"/>
          </p15:clr>
        </p15:guide>
        <p15:guide id="7" orient="horz" pos="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28.png"/><Relationship Id="rId9" Type="http://schemas.openxmlformats.org/officeDocument/2006/relationships/image" Target="../media/image41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42.png"/><Relationship Id="rId8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9" name="Google Shape;779;g1410ef1e90f_0_5"/>
          <p:cNvCxnSpPr/>
          <p:nvPr/>
        </p:nvCxnSpPr>
        <p:spPr>
          <a:xfrm>
            <a:off x="8111962" y="5089720"/>
            <a:ext cx="2790900" cy="15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0" name="Google Shape;780;g1410ef1e90f_0_5"/>
          <p:cNvCxnSpPr/>
          <p:nvPr/>
        </p:nvCxnSpPr>
        <p:spPr>
          <a:xfrm>
            <a:off x="8116182" y="2825349"/>
            <a:ext cx="0" cy="4774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1" name="Google Shape;781;g1410ef1e90f_0_5"/>
          <p:cNvCxnSpPr/>
          <p:nvPr/>
        </p:nvCxnSpPr>
        <p:spPr>
          <a:xfrm flipH="1" rot="10800000">
            <a:off x="609599" y="2825237"/>
            <a:ext cx="10535400" cy="132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82" name="Google Shape;782;g1410ef1e90f_0_5"/>
          <p:cNvSpPr txBox="1"/>
          <p:nvPr>
            <p:ph type="title"/>
          </p:nvPr>
        </p:nvSpPr>
        <p:spPr>
          <a:xfrm>
            <a:off x="609599" y="348499"/>
            <a:ext cx="8991600" cy="492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365750" spcFirstLastPara="1" rIns="91425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</a:pPr>
            <a:r>
              <a:rPr lang="en-GB"/>
              <a:t>Digital Engagement:  </a:t>
            </a:r>
            <a:r>
              <a:rPr b="0" lang="en-GB">
                <a:solidFill>
                  <a:schemeClr val="accent2"/>
                </a:solidFill>
              </a:rPr>
              <a:t>Unblu</a:t>
            </a:r>
            <a:endParaRPr/>
          </a:p>
        </p:txBody>
      </p:sp>
      <p:sp>
        <p:nvSpPr>
          <p:cNvPr id="783" name="Google Shape;783;g1410ef1e90f_0_5"/>
          <p:cNvSpPr txBox="1"/>
          <p:nvPr/>
        </p:nvSpPr>
        <p:spPr>
          <a:xfrm>
            <a:off x="3096956" y="1200722"/>
            <a:ext cx="65313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E75"/>
              </a:buClr>
              <a:buSzPts val="1300"/>
              <a:buFont typeface="Century Gothic"/>
              <a:buNone/>
            </a:pPr>
            <a:r>
              <a:rPr b="1" i="0" lang="en-GB" sz="1300" u="none" cap="none" strike="noStrike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Unblu inc. </a:t>
            </a:r>
            <a:r>
              <a:rPr b="0" i="0" lang="en-GB" sz="1300" u="none" cap="none" strike="noStrike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a Switzerland-based company with other offices in US, Germany, Czech Republic, and Asia. It specializes in web customer collaboration and engagement software and has a co-browsing solution that brings the dynamics of in-person interaction to the online channels.</a:t>
            </a:r>
            <a:endParaRPr b="0" i="0" sz="1300" u="none" cap="none" strike="noStrike">
              <a:solidFill>
                <a:srgbClr val="003E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4" name="Google Shape;784;g1410ef1e90f_0_5"/>
          <p:cNvSpPr txBox="1"/>
          <p:nvPr/>
        </p:nvSpPr>
        <p:spPr>
          <a:xfrm>
            <a:off x="739979" y="2627886"/>
            <a:ext cx="3354000" cy="348900"/>
          </a:xfrm>
          <a:prstGeom prst="rect">
            <a:avLst/>
          </a:prstGeom>
          <a:solidFill>
            <a:srgbClr val="EA5918"/>
          </a:solidFill>
          <a:ln cap="flat" cmpd="sng" w="9525">
            <a:solidFill>
              <a:srgbClr val="EA5918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entury Gothic"/>
              <a:buNone/>
            </a:pPr>
            <a:r>
              <a:rPr b="1" i="0" lang="en-GB" sz="16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Value proposition</a:t>
            </a:r>
            <a:endParaRPr/>
          </a:p>
        </p:txBody>
      </p:sp>
      <p:sp>
        <p:nvSpPr>
          <p:cNvPr id="785" name="Google Shape;785;g1410ef1e90f_0_5"/>
          <p:cNvSpPr/>
          <p:nvPr/>
        </p:nvSpPr>
        <p:spPr>
          <a:xfrm>
            <a:off x="454031" y="1272431"/>
            <a:ext cx="2504400" cy="7989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50"/>
              <a:buFont typeface="Century Gothic"/>
              <a:buNone/>
            </a:pPr>
            <a:r>
              <a:t/>
            </a:r>
            <a:endParaRPr b="0" i="0" sz="2450" u="none" cap="none" strike="noStrike">
              <a:solidFill>
                <a:srgbClr val="38AAE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6" name="Google Shape;786;g1410ef1e90f_0_5"/>
          <p:cNvSpPr txBox="1"/>
          <p:nvPr/>
        </p:nvSpPr>
        <p:spPr>
          <a:xfrm>
            <a:off x="8236417" y="2692285"/>
            <a:ext cx="3354000" cy="318000"/>
          </a:xfrm>
          <a:prstGeom prst="rect">
            <a:avLst/>
          </a:prstGeom>
          <a:solidFill>
            <a:srgbClr val="EA5918"/>
          </a:solidFill>
          <a:ln cap="flat" cmpd="sng" w="9525">
            <a:solidFill>
              <a:srgbClr val="EA5918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entury Gothic"/>
              <a:buNone/>
            </a:pPr>
            <a:r>
              <a:rPr b="1" i="0" lang="en-GB" sz="16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Key facts</a:t>
            </a:r>
            <a:endParaRPr/>
          </a:p>
        </p:txBody>
      </p:sp>
      <p:sp>
        <p:nvSpPr>
          <p:cNvPr id="787" name="Google Shape;787;g1410ef1e90f_0_5"/>
          <p:cNvSpPr txBox="1"/>
          <p:nvPr/>
        </p:nvSpPr>
        <p:spPr>
          <a:xfrm>
            <a:off x="8312958" y="3057398"/>
            <a:ext cx="3565200" cy="17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266700" lvl="0" marL="285750" marR="0" rtl="0" algn="l">
              <a:lnSpc>
                <a:spcPct val="141428"/>
              </a:lnSpc>
              <a:spcBef>
                <a:spcPts val="0"/>
              </a:spcBef>
              <a:spcAft>
                <a:spcPts val="0"/>
              </a:spcAft>
              <a:buClr>
                <a:srgbClr val="003E75"/>
              </a:buClr>
              <a:buSzPts val="1100"/>
              <a:buFont typeface="NTR"/>
              <a:buChar char="+"/>
            </a:pPr>
            <a:r>
              <a:rPr b="1" i="0" lang="en-GB" sz="1100" u="none" cap="none" strike="noStrike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2008</a:t>
            </a:r>
            <a:r>
              <a:rPr b="0" i="0" lang="en-GB" sz="1100" u="none" cap="none" strike="noStrike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Year Founded</a:t>
            </a:r>
            <a:endParaRPr b="0" i="0" sz="1100" u="none" cap="none" strike="noStrike">
              <a:solidFill>
                <a:srgbClr val="003E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66700" lvl="0" marL="285750" marR="0" rtl="0" algn="l">
              <a:lnSpc>
                <a:spcPct val="141428"/>
              </a:lnSpc>
              <a:spcBef>
                <a:spcPts val="0"/>
              </a:spcBef>
              <a:spcAft>
                <a:spcPts val="0"/>
              </a:spcAft>
              <a:buClr>
                <a:srgbClr val="003E75"/>
              </a:buClr>
              <a:buSzPts val="1100"/>
              <a:buFont typeface="NTR"/>
              <a:buChar char="+"/>
            </a:pPr>
            <a:r>
              <a:rPr b="1" lang="en-GB" sz="1100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160</a:t>
            </a:r>
            <a:r>
              <a:rPr b="1" i="0" lang="en-GB" sz="1100" u="none" cap="none" strike="noStrike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 </a:t>
            </a:r>
            <a:r>
              <a:rPr b="0" i="0" lang="en-GB" sz="1100" u="none" cap="none" strike="noStrike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banks and financial institutes have integrated </a:t>
            </a:r>
            <a:r>
              <a:rPr lang="en-GB" sz="1100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b="0" i="0" lang="en-GB" sz="1100" u="none" cap="none" strike="noStrike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nblu into their core systems</a:t>
            </a:r>
            <a:endParaRPr sz="1100"/>
          </a:p>
          <a:p>
            <a:pPr indent="-266700" lvl="0" marL="285750" marR="0" rtl="0" algn="l">
              <a:lnSpc>
                <a:spcPct val="141428"/>
              </a:lnSpc>
              <a:spcBef>
                <a:spcPts val="0"/>
              </a:spcBef>
              <a:spcAft>
                <a:spcPts val="0"/>
              </a:spcAft>
              <a:buClr>
                <a:srgbClr val="003E75"/>
              </a:buClr>
              <a:buSzPts val="1100"/>
              <a:buFont typeface="NTR"/>
              <a:buChar char="+"/>
            </a:pPr>
            <a:r>
              <a:rPr b="1" i="0" lang="en-GB" sz="1100" u="none" cap="none" strike="noStrike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50% </a:t>
            </a:r>
            <a:r>
              <a:rPr b="0" i="0" lang="en-GB" sz="1100" u="none" cap="none" strike="noStrike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reduction in average call duration, while improving customer satisfaction</a:t>
            </a:r>
            <a:r>
              <a:rPr lang="en-GB" sz="1100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100">
              <a:solidFill>
                <a:srgbClr val="003E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66700" lvl="0" marL="285750" marR="0" rtl="0" algn="l">
              <a:lnSpc>
                <a:spcPct val="141428"/>
              </a:lnSpc>
              <a:spcBef>
                <a:spcPts val="0"/>
              </a:spcBef>
              <a:spcAft>
                <a:spcPts val="0"/>
              </a:spcAft>
              <a:buClr>
                <a:srgbClr val="003E75"/>
              </a:buClr>
              <a:buSzPts val="1100"/>
              <a:buFont typeface="Century Gothic"/>
              <a:buChar char="+"/>
            </a:pPr>
            <a:r>
              <a:rPr b="1" lang="en-GB" sz="1100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20% </a:t>
            </a:r>
            <a:r>
              <a:rPr lang="en-GB" sz="1100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increase on conversion rate outbound call to meeting. </a:t>
            </a:r>
            <a:endParaRPr sz="1100">
              <a:solidFill>
                <a:srgbClr val="003E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8" name="Google Shape;788;g1410ef1e90f_0_5"/>
          <p:cNvSpPr/>
          <p:nvPr/>
        </p:nvSpPr>
        <p:spPr>
          <a:xfrm>
            <a:off x="798766" y="3090983"/>
            <a:ext cx="6937200" cy="28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E75"/>
              </a:buClr>
              <a:buSzPts val="1400"/>
              <a:buFont typeface="Noto Sans Symbols"/>
              <a:buChar char="▪"/>
            </a:pPr>
            <a:r>
              <a:rPr lang="en-GB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allow our customers to </a:t>
            </a:r>
            <a:r>
              <a:rPr b="1" lang="en-GB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 in their clients’ pocket</a:t>
            </a:r>
            <a:r>
              <a:rPr lang="en-GB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Our platform is a game-changer for wealth clients. Instead of leaving them “alone” in a self-service digital experience, the advisor is at their service when and how they need it.</a:t>
            </a:r>
            <a:endParaRPr>
              <a:solidFill>
                <a:srgbClr val="003E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E75"/>
              </a:buClr>
              <a:buSzPts val="1400"/>
              <a:buFont typeface="Noto Sans Symbols"/>
              <a:buChar char="▪"/>
            </a:pPr>
            <a:r>
              <a:rPr b="1" lang="en-GB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Deliver added value over time</a:t>
            </a:r>
            <a:r>
              <a:rPr lang="en-GB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(ideas to trade) as your advisors maintain a close relationship and proximity with clients, that has a direct impact in the increase of AUM. </a:t>
            </a:r>
            <a:endParaRPr>
              <a:solidFill>
                <a:srgbClr val="003E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E75"/>
              </a:buClr>
              <a:buSzPts val="1400"/>
              <a:buFont typeface="Noto Sans Symbols"/>
              <a:buChar char="▪"/>
            </a:pPr>
            <a:r>
              <a:rPr lang="en-GB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help you to i</a:t>
            </a:r>
            <a:r>
              <a:rPr b="1" lang="en-GB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ncrease the efficiency of your staff </a:t>
            </a:r>
            <a:r>
              <a:rPr lang="en-GB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helping them to spend more client-facing time (x4). </a:t>
            </a:r>
            <a:endParaRPr>
              <a:solidFill>
                <a:srgbClr val="003E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E75"/>
              </a:buClr>
              <a:buSzPts val="1400"/>
              <a:buFont typeface="Noto Sans Symbols"/>
              <a:buChar char="▪"/>
            </a:pPr>
            <a:r>
              <a:rPr lang="en-GB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enable wealth management institutions to </a:t>
            </a:r>
            <a:r>
              <a:rPr b="1" lang="en-GB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provide/build digital experiences that will make the new generation stay</a:t>
            </a:r>
            <a:r>
              <a:rPr lang="en-GB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when they inherit the money. </a:t>
            </a:r>
            <a:endParaRPr>
              <a:solidFill>
                <a:srgbClr val="003E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E75"/>
              </a:buClr>
              <a:buSzPts val="1400"/>
              <a:buFont typeface="Noto Sans Symbols"/>
              <a:buChar char="▪"/>
            </a:pPr>
            <a:r>
              <a:rPr lang="en-GB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Steer exchanges away from wildy adopted B2C applications (like WhatsApp) by matching their Interfaces for a smooth adoption (for users/RMs) and increased compliance (for your organization, e.g. conversation recording for MiFID II)</a:t>
            </a:r>
            <a:endParaRPr>
              <a:solidFill>
                <a:srgbClr val="003E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789" name="Google Shape;789;g1410ef1e90f_0_5"/>
          <p:cNvCxnSpPr/>
          <p:nvPr/>
        </p:nvCxnSpPr>
        <p:spPr>
          <a:xfrm>
            <a:off x="609599" y="2083138"/>
            <a:ext cx="0" cy="4774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90" name="Google Shape;790;g1410ef1e90f_0_5"/>
          <p:cNvSpPr txBox="1"/>
          <p:nvPr/>
        </p:nvSpPr>
        <p:spPr>
          <a:xfrm>
            <a:off x="8236417" y="4911842"/>
            <a:ext cx="3354000" cy="318000"/>
          </a:xfrm>
          <a:prstGeom prst="rect">
            <a:avLst/>
          </a:prstGeom>
          <a:solidFill>
            <a:srgbClr val="EA5918"/>
          </a:solidFill>
          <a:ln cap="flat" cmpd="sng" w="9525">
            <a:solidFill>
              <a:srgbClr val="EA5918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entury Gothic"/>
              <a:buNone/>
            </a:pPr>
            <a:r>
              <a:rPr b="1" i="0" lang="en-GB" sz="16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Product Compatibility</a:t>
            </a:r>
            <a:endParaRPr/>
          </a:p>
        </p:txBody>
      </p:sp>
      <p:pic>
        <p:nvPicPr>
          <p:cNvPr id="791" name="Google Shape;791;g1410ef1e90f_0_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4251" y="989560"/>
            <a:ext cx="579559" cy="579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g1410ef1e90f_0_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7250" y="1335872"/>
            <a:ext cx="2158097" cy="604267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g1410ef1e90f_0_5"/>
          <p:cNvSpPr/>
          <p:nvPr/>
        </p:nvSpPr>
        <p:spPr>
          <a:xfrm>
            <a:off x="9168992" y="5937496"/>
            <a:ext cx="1234200" cy="47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3E75"/>
              </a:buClr>
              <a:buSzPts val="1200"/>
              <a:buFont typeface="Century Gothic"/>
              <a:buNone/>
            </a:pPr>
            <a:r>
              <a:rPr b="0" i="0" lang="en-GB" sz="1200" u="none" cap="none" strike="noStrike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Temenos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3E75"/>
              </a:buClr>
              <a:buSzPts val="1200"/>
              <a:buFont typeface="Century Gothic"/>
              <a:buNone/>
            </a:pPr>
            <a:r>
              <a:rPr b="0" i="0" lang="en-GB" sz="1200" u="none" cap="none" strike="noStrike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Payments</a:t>
            </a:r>
            <a:endParaRPr b="0" i="0" sz="1200" u="none" cap="none" strike="noStrike">
              <a:solidFill>
                <a:srgbClr val="003E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94" name="Google Shape;794;g1410ef1e90f_0_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399890" y="5281106"/>
            <a:ext cx="772391" cy="77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g1410ef1e90f_0_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43375" y="5244186"/>
            <a:ext cx="880801" cy="880801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g1410ef1e90f_0_5"/>
          <p:cNvSpPr/>
          <p:nvPr/>
        </p:nvSpPr>
        <p:spPr>
          <a:xfrm>
            <a:off x="8304067" y="5940609"/>
            <a:ext cx="959400" cy="47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3E75"/>
              </a:buClr>
              <a:buSzPts val="1200"/>
              <a:buFont typeface="Century Gothic"/>
              <a:buNone/>
            </a:pPr>
            <a:r>
              <a:rPr b="0" i="0" lang="en-GB" sz="1200" u="none" cap="none" strike="noStrike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Temenos Infinity</a:t>
            </a:r>
            <a:endParaRPr/>
          </a:p>
        </p:txBody>
      </p:sp>
      <p:cxnSp>
        <p:nvCxnSpPr>
          <p:cNvPr id="797" name="Google Shape;797;g1410ef1e90f_0_5"/>
          <p:cNvCxnSpPr/>
          <p:nvPr/>
        </p:nvCxnSpPr>
        <p:spPr>
          <a:xfrm>
            <a:off x="10887711" y="228600"/>
            <a:ext cx="0" cy="10437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98" name="Google Shape;798;g1410ef1e90f_0_5"/>
          <p:cNvSpPr/>
          <p:nvPr/>
        </p:nvSpPr>
        <p:spPr>
          <a:xfrm>
            <a:off x="10687222" y="779220"/>
            <a:ext cx="1462500" cy="47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3E75"/>
              </a:buClr>
              <a:buSzPts val="1200"/>
              <a:buFont typeface="Century Gothic"/>
              <a:buNone/>
            </a:pPr>
            <a:r>
              <a:rPr b="0" i="0" lang="en-GB" sz="1200" u="none" cap="none" strike="noStrike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Corporate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3E75"/>
              </a:buClr>
              <a:buSzPts val="1200"/>
              <a:buFont typeface="Century Gothic"/>
              <a:buNone/>
            </a:pPr>
            <a:r>
              <a:rPr b="0" i="0" lang="en-GB" sz="1200" u="none" cap="none" strike="noStrike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Banking</a:t>
            </a:r>
            <a:endParaRPr b="0" i="0" sz="1200" u="none" cap="none" strike="noStrike">
              <a:solidFill>
                <a:srgbClr val="003E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99" name="Google Shape;799;g1410ef1e90f_0_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933796" y="7724"/>
            <a:ext cx="1005840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g1410ef1e90f_0_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799302" y="7724"/>
            <a:ext cx="1005840" cy="1005840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g1410ef1e90f_0_5"/>
          <p:cNvSpPr/>
          <p:nvPr/>
        </p:nvSpPr>
        <p:spPr>
          <a:xfrm>
            <a:off x="9870872" y="776692"/>
            <a:ext cx="862800" cy="47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3E75"/>
              </a:buClr>
              <a:buSzPts val="1200"/>
              <a:buFont typeface="Century Gothic"/>
              <a:buNone/>
            </a:pPr>
            <a:r>
              <a:rPr b="0" i="0" lang="en-GB" sz="1200" u="none" cap="none" strike="noStrike">
                <a:solidFill>
                  <a:srgbClr val="003E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Universal Banking</a:t>
            </a:r>
            <a:endParaRPr b="0" i="0" sz="1200" u="none" cap="none" strike="noStrike">
              <a:solidFill>
                <a:srgbClr val="003E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enos new">
  <a:themeElements>
    <a:clrScheme name="Custom12">
      <a:dk1>
        <a:srgbClr val="000000"/>
      </a:dk1>
      <a:lt1>
        <a:srgbClr val="FFFFFF"/>
      </a:lt1>
      <a:dk2>
        <a:srgbClr val="38AAE1"/>
      </a:dk2>
      <a:lt2>
        <a:srgbClr val="003E75"/>
      </a:lt2>
      <a:accent1>
        <a:srgbClr val="003E75"/>
      </a:accent1>
      <a:accent2>
        <a:srgbClr val="EA5918"/>
      </a:accent2>
      <a:accent3>
        <a:srgbClr val="82CDEE"/>
      </a:accent3>
      <a:accent4>
        <a:srgbClr val="40678F"/>
      </a:accent4>
      <a:accent5>
        <a:srgbClr val="819EBA"/>
      </a:accent5>
      <a:accent6>
        <a:srgbClr val="E7EDF1"/>
      </a:accent6>
      <a:hlink>
        <a:srgbClr val="5ABBE8"/>
      </a:hlink>
      <a:folHlink>
        <a:srgbClr val="003E7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2021-10-08T17:50:22Z</dcterms:created>
  <dc:creator>Nicole Batz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eec8b56-cf92-4f4e-ae60-9935f5ad962f_Enabled">
    <vt:lpwstr>true</vt:lpwstr>
  </property>
  <property fmtid="{D5CDD505-2E9C-101B-9397-08002B2CF9AE}" pid="3" name="MSIP_Label_aeec8b56-cf92-4f4e-ae60-9935f5ad962f_SetDate">
    <vt:lpwstr>2021-10-08T17:50:22Z</vt:lpwstr>
  </property>
  <property fmtid="{D5CDD505-2E9C-101B-9397-08002B2CF9AE}" pid="4" name="MSIP_Label_aeec8b56-cf92-4f4e-ae60-9935f5ad962f_Method">
    <vt:lpwstr>Standard</vt:lpwstr>
  </property>
  <property fmtid="{D5CDD505-2E9C-101B-9397-08002B2CF9AE}" pid="5" name="MSIP_Label_aeec8b56-cf92-4f4e-ae60-9935f5ad962f_Name">
    <vt:lpwstr>aeec8b56-cf92-4f4e-ae60-9935f5ad962f</vt:lpwstr>
  </property>
  <property fmtid="{D5CDD505-2E9C-101B-9397-08002B2CF9AE}" pid="6" name="MSIP_Label_aeec8b56-cf92-4f4e-ae60-9935f5ad962f_SiteId">
    <vt:lpwstr>d5d2540f-f60a-45ad-86a9-e2e792ee6669</vt:lpwstr>
  </property>
  <property fmtid="{D5CDD505-2E9C-101B-9397-08002B2CF9AE}" pid="7" name="MSIP_Label_aeec8b56-cf92-4f4e-ae60-9935f5ad962f_ActionId">
    <vt:lpwstr>7b726152-fc8b-4569-aa07-2991ad14b8c0</vt:lpwstr>
  </property>
  <property fmtid="{D5CDD505-2E9C-101B-9397-08002B2CF9AE}" pid="8" name="MSIP_Label_aeec8b56-cf92-4f4e-ae60-9935f5ad962f_ContentBits">
    <vt:lpwstr>0</vt:lpwstr>
  </property>
</Properties>
</file>